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Book Antiqua" panose="02040602050305030304" pitchFamily="18"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Montserrat"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fsaun4gnzljoMOwfcCGQGQWf0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238" autoAdjust="0"/>
  </p:normalViewPr>
  <p:slideViewPr>
    <p:cSldViewPr snapToGrid="0">
      <p:cViewPr varScale="1">
        <p:scale>
          <a:sx n="68" d="100"/>
          <a:sy n="68" d="100"/>
        </p:scale>
        <p:origin x="1590"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2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8bed0f17c5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18bed0f17c5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8bed0f17c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8bed0f17c5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950">
                <a:latin typeface="Montserrat"/>
                <a:ea typeface="Montserrat"/>
                <a:cs typeface="Montserrat"/>
                <a:sym typeface="Montserrat"/>
              </a:rPr>
              <a:t>One in five Alaskans is considered food insecure. Access to affordable, healthy foods is a challenge for many. Thankfully, farms still exist to provide reasonably priced, nutritious and fresh vegetables. Fresh foods are nutritional foods. They last longer on shelves and in root cellars, are more easily accessible in remote communities and don’t rely on an international shipping system. By growing farms, we strengthen the health of our community.</a:t>
            </a:r>
            <a:endParaRPr sz="950">
              <a:latin typeface="Montserrat"/>
              <a:ea typeface="Montserrat"/>
              <a:cs typeface="Montserrat"/>
              <a:sym typeface="Montserrat"/>
            </a:endParaRPr>
          </a:p>
          <a:p>
            <a:pPr marL="0" lvl="0" indent="0" algn="l" rtl="0">
              <a:spcBef>
                <a:spcPts val="0"/>
              </a:spcBef>
              <a:spcAft>
                <a:spcPts val="0"/>
              </a:spcAft>
              <a:buNone/>
            </a:pPr>
            <a:endParaRPr/>
          </a:p>
        </p:txBody>
      </p:sp>
      <p:sp>
        <p:nvSpPr>
          <p:cNvPr id="117" name="Google Shape;117;g18bed0f17c5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4950297bd_2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124950297bd_2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493776" y="3776472"/>
            <a:ext cx="7196328" cy="14700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4800"/>
              <a:buFont typeface="Book Antiqua"/>
              <a:buNone/>
              <a:defRPr sz="4800">
                <a:solidFill>
                  <a:schemeClr val="dk2"/>
                </a:solidFill>
                <a:latin typeface="Book Antiqua"/>
                <a:ea typeface="Book Antiqua"/>
                <a:cs typeface="Book Antiqua"/>
                <a:sym typeface="Book Antiqu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493776" y="5257800"/>
            <a:ext cx="7196328" cy="98755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1800"/>
              <a:buFont typeface="Noto Sans Symbols"/>
              <a:buNone/>
              <a:defRPr sz="1800">
                <a:solidFill>
                  <a:schemeClr val="dk2"/>
                </a:solidFill>
                <a:latin typeface="Book Antiqua"/>
                <a:ea typeface="Book Antiqua"/>
                <a:cs typeface="Book Antiqua"/>
                <a:sym typeface="Book Antiqua"/>
              </a:defRPr>
            </a:lvl1pPr>
            <a:lvl2pPr lvl="1" algn="ctr">
              <a:spcBef>
                <a:spcPts val="600"/>
              </a:spcBef>
              <a:spcAft>
                <a:spcPts val="0"/>
              </a:spcAft>
              <a:buClr>
                <a:srgbClr val="888888"/>
              </a:buClr>
              <a:buSzPts val="2200"/>
              <a:buNone/>
              <a:defRPr>
                <a:solidFill>
                  <a:srgbClr val="888888"/>
                </a:solidFill>
              </a:defRPr>
            </a:lvl2pPr>
            <a:lvl3pPr lvl="2" algn="ctr">
              <a:spcBef>
                <a:spcPts val="600"/>
              </a:spcBef>
              <a:spcAft>
                <a:spcPts val="0"/>
              </a:spcAft>
              <a:buClr>
                <a:srgbClr val="888888"/>
              </a:buClr>
              <a:buSzPts val="2000"/>
              <a:buNone/>
              <a:defRPr>
                <a:solidFill>
                  <a:srgbClr val="888888"/>
                </a:solidFill>
              </a:defRPr>
            </a:lvl3pPr>
            <a:lvl4pPr lvl="3" algn="ctr">
              <a:spcBef>
                <a:spcPts val="600"/>
              </a:spcBef>
              <a:spcAft>
                <a:spcPts val="0"/>
              </a:spcAft>
              <a:buClr>
                <a:srgbClr val="888888"/>
              </a:buClr>
              <a:buSzPts val="1800"/>
              <a:buNone/>
              <a:defRPr>
                <a:solidFill>
                  <a:srgbClr val="888888"/>
                </a:solidFill>
              </a:defRPr>
            </a:lvl4pPr>
            <a:lvl5pPr lvl="4" algn="ctr">
              <a:spcBef>
                <a:spcPts val="6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5"/>
          <p:cNvSpPr txBox="1">
            <a:spLocks noGrp="1"/>
          </p:cNvSpPr>
          <p:nvPr>
            <p:ph type="dt" idx="10"/>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43753"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608946" y="381000"/>
            <a:ext cx="3250360" cy="16319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3600"/>
              <a:buFont typeface="Book Antiqua"/>
              <a:buNone/>
              <a:defRPr sz="3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4"/>
          <p:cNvSpPr txBox="1">
            <a:spLocks noGrp="1"/>
          </p:cNvSpPr>
          <p:nvPr>
            <p:ph type="body" idx="1"/>
          </p:nvPr>
        </p:nvSpPr>
        <p:spPr>
          <a:xfrm>
            <a:off x="4495800" y="381000"/>
            <a:ext cx="4149725" cy="5886450"/>
          </a:xfrm>
          <a:prstGeom prst="rect">
            <a:avLst/>
          </a:prstGeom>
          <a:noFill/>
          <a:ln>
            <a:noFill/>
          </a:ln>
        </p:spPr>
        <p:txBody>
          <a:bodyPr spcFirstLastPara="1" wrap="square" lIns="91425" tIns="45700" rIns="91425" bIns="45700" anchor="t" anchorCtr="0">
            <a:normAutofit/>
          </a:bodyPr>
          <a:lstStyle>
            <a:lvl1pPr marL="457200" lvl="0" indent="-381000" algn="l">
              <a:spcBef>
                <a:spcPts val="2000"/>
              </a:spcBef>
              <a:spcAft>
                <a:spcPts val="0"/>
              </a:spcAft>
              <a:buClr>
                <a:schemeClr val="lt1"/>
              </a:buClr>
              <a:buSzPts val="2400"/>
              <a:buChar char="⚫"/>
              <a:defRPr sz="2400"/>
            </a:lvl1pPr>
            <a:lvl2pPr marL="914400" lvl="1" indent="-368300" algn="l">
              <a:spcBef>
                <a:spcPts val="600"/>
              </a:spcBef>
              <a:spcAft>
                <a:spcPts val="0"/>
              </a:spcAft>
              <a:buClr>
                <a:schemeClr val="lt1"/>
              </a:buClr>
              <a:buSzPts val="2200"/>
              <a:buChar char="⚫"/>
              <a:defRPr sz="2200"/>
            </a:lvl2pPr>
            <a:lvl3pPr marL="1371600" lvl="2" indent="-355600" algn="l">
              <a:spcBef>
                <a:spcPts val="600"/>
              </a:spcBef>
              <a:spcAft>
                <a:spcPts val="0"/>
              </a:spcAft>
              <a:buClr>
                <a:schemeClr val="lt1"/>
              </a:buClr>
              <a:buSzPts val="2000"/>
              <a:buChar char="⚫"/>
              <a:defRPr sz="20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3" name="Google Shape;73;p24"/>
          <p:cNvSpPr txBox="1">
            <a:spLocks noGrp="1"/>
          </p:cNvSpPr>
          <p:nvPr>
            <p:ph type="body" idx="2"/>
          </p:nvPr>
        </p:nvSpPr>
        <p:spPr>
          <a:xfrm>
            <a:off x="608946" y="2084389"/>
            <a:ext cx="3250360" cy="3935412"/>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chemeClr val="dk2"/>
              </a:buClr>
              <a:buSzPts val="1800"/>
              <a:buNone/>
              <a:defRPr sz="1800" b="0">
                <a:solidFill>
                  <a:schemeClr val="dk2"/>
                </a:solidFill>
                <a:latin typeface="Book Antiqua"/>
                <a:ea typeface="Book Antiqua"/>
                <a:cs typeface="Book Antiqua"/>
                <a:sym typeface="Book Antiqua"/>
              </a:defRPr>
            </a:lvl1pPr>
            <a:lvl2pPr marL="914400" lvl="1" indent="-228600" algn="l">
              <a:spcBef>
                <a:spcPts val="600"/>
              </a:spcBef>
              <a:spcAft>
                <a:spcPts val="0"/>
              </a:spcAft>
              <a:buClr>
                <a:schemeClr val="lt1"/>
              </a:buClr>
              <a:buSzPts val="1200"/>
              <a:buNone/>
              <a:defRPr sz="1200"/>
            </a:lvl2pPr>
            <a:lvl3pPr marL="1371600" lvl="2" indent="-228600" algn="l">
              <a:spcBef>
                <a:spcPts val="600"/>
              </a:spcBef>
              <a:spcAft>
                <a:spcPts val="0"/>
              </a:spcAft>
              <a:buClr>
                <a:schemeClr val="lt1"/>
              </a:buClr>
              <a:buSzPts val="1000"/>
              <a:buNone/>
              <a:defRPr sz="1000"/>
            </a:lvl3pPr>
            <a:lvl4pPr marL="1828800" lvl="3" indent="-228600" algn="l">
              <a:spcBef>
                <a:spcPts val="600"/>
              </a:spcBef>
              <a:spcAft>
                <a:spcPts val="0"/>
              </a:spcAft>
              <a:buClr>
                <a:schemeClr val="lt1"/>
              </a:buClr>
              <a:buSzPts val="900"/>
              <a:buNone/>
              <a:defRPr sz="900"/>
            </a:lvl4pPr>
            <a:lvl5pPr marL="2286000" lvl="4" indent="-228600" algn="l">
              <a:spcBef>
                <a:spcPts val="60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4" name="Google Shape;74;p24"/>
          <p:cNvSpPr txBox="1">
            <a:spLocks noGrp="1"/>
          </p:cNvSpPr>
          <p:nvPr>
            <p:ph type="dt" idx="10"/>
          </p:nvPr>
        </p:nvSpPr>
        <p:spPr>
          <a:xfrm>
            <a:off x="4495800" y="6356350"/>
            <a:ext cx="1143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4"/>
          <p:cNvSpPr txBox="1">
            <a:spLocks noGrp="1"/>
          </p:cNvSpPr>
          <p:nvPr>
            <p:ph type="ftr" idx="11"/>
          </p:nvPr>
        </p:nvSpPr>
        <p:spPr>
          <a:xfrm>
            <a:off x="5791200" y="6356350"/>
            <a:ext cx="2895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sldNum" idx="12"/>
          </p:nvPr>
        </p:nvSpPr>
        <p:spPr>
          <a:xfrm>
            <a:off x="1967426" y="6356350"/>
            <a:ext cx="533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chemeClr val="dk2"/>
                </a:solidFill>
                <a:latin typeface="Book Antiqua"/>
                <a:ea typeface="Book Antiqua"/>
                <a:cs typeface="Book Antiqua"/>
                <a:sym typeface="Book Antiqua"/>
              </a:defRPr>
            </a:lvl1pPr>
            <a:lvl2pPr marL="0" lvl="1" indent="0" algn="ctr">
              <a:spcBef>
                <a:spcPts val="0"/>
              </a:spcBef>
              <a:buNone/>
              <a:defRPr sz="1200" b="0" i="0" u="none" strike="noStrike" cap="none">
                <a:solidFill>
                  <a:schemeClr val="dk2"/>
                </a:solidFill>
                <a:latin typeface="Book Antiqua"/>
                <a:ea typeface="Book Antiqua"/>
                <a:cs typeface="Book Antiqua"/>
                <a:sym typeface="Book Antiqua"/>
              </a:defRPr>
            </a:lvl2pPr>
            <a:lvl3pPr marL="0" lvl="2" indent="0" algn="ctr">
              <a:spcBef>
                <a:spcPts val="0"/>
              </a:spcBef>
              <a:buNone/>
              <a:defRPr sz="1200" b="0" i="0" u="none" strike="noStrike" cap="none">
                <a:solidFill>
                  <a:schemeClr val="dk2"/>
                </a:solidFill>
                <a:latin typeface="Book Antiqua"/>
                <a:ea typeface="Book Antiqua"/>
                <a:cs typeface="Book Antiqua"/>
                <a:sym typeface="Book Antiqua"/>
              </a:defRPr>
            </a:lvl3pPr>
            <a:lvl4pPr marL="0" lvl="3" indent="0" algn="ctr">
              <a:spcBef>
                <a:spcPts val="0"/>
              </a:spcBef>
              <a:buNone/>
              <a:defRPr sz="1200" b="0" i="0" u="none" strike="noStrike" cap="none">
                <a:solidFill>
                  <a:schemeClr val="dk2"/>
                </a:solidFill>
                <a:latin typeface="Book Antiqua"/>
                <a:ea typeface="Book Antiqua"/>
                <a:cs typeface="Book Antiqua"/>
                <a:sym typeface="Book Antiqua"/>
              </a:defRPr>
            </a:lvl4pPr>
            <a:lvl5pPr marL="0" lvl="4" indent="0" algn="ctr">
              <a:spcBef>
                <a:spcPts val="0"/>
              </a:spcBef>
              <a:buNone/>
              <a:defRPr sz="1200" b="0" i="0" u="none" strike="noStrike" cap="none">
                <a:solidFill>
                  <a:schemeClr val="dk2"/>
                </a:solidFill>
                <a:latin typeface="Book Antiqua"/>
                <a:ea typeface="Book Antiqua"/>
                <a:cs typeface="Book Antiqua"/>
                <a:sym typeface="Book Antiqua"/>
              </a:defRPr>
            </a:lvl5pPr>
            <a:lvl6pPr marL="0" lvl="5" indent="0" algn="ctr">
              <a:spcBef>
                <a:spcPts val="0"/>
              </a:spcBef>
              <a:buNone/>
              <a:defRPr sz="1200" b="0" i="0" u="none" strike="noStrike" cap="none">
                <a:solidFill>
                  <a:schemeClr val="dk2"/>
                </a:solidFill>
                <a:latin typeface="Book Antiqua"/>
                <a:ea typeface="Book Antiqua"/>
                <a:cs typeface="Book Antiqua"/>
                <a:sym typeface="Book Antiqua"/>
              </a:defRPr>
            </a:lvl6pPr>
            <a:lvl7pPr marL="0" lvl="6" indent="0" algn="ctr">
              <a:spcBef>
                <a:spcPts val="0"/>
              </a:spcBef>
              <a:buNone/>
              <a:defRPr sz="1200" b="0" i="0" u="none" strike="noStrike" cap="none">
                <a:solidFill>
                  <a:schemeClr val="dk2"/>
                </a:solidFill>
                <a:latin typeface="Book Antiqua"/>
                <a:ea typeface="Book Antiqua"/>
                <a:cs typeface="Book Antiqua"/>
                <a:sym typeface="Book Antiqua"/>
              </a:defRPr>
            </a:lvl7pPr>
            <a:lvl8pPr marL="0" lvl="7" indent="0" algn="ctr">
              <a:spcBef>
                <a:spcPts val="0"/>
              </a:spcBef>
              <a:buNone/>
              <a:defRPr sz="1200" b="0" i="0" u="none" strike="noStrike" cap="none">
                <a:solidFill>
                  <a:schemeClr val="dk2"/>
                </a:solidFill>
                <a:latin typeface="Book Antiqua"/>
                <a:ea typeface="Book Antiqua"/>
                <a:cs typeface="Book Antiqua"/>
                <a:sym typeface="Book Antiqua"/>
              </a:defRPr>
            </a:lvl8pPr>
            <a:lvl9pPr marL="0" lvl="8" indent="0" algn="ctr">
              <a:spcBef>
                <a:spcPts val="0"/>
              </a:spcBef>
              <a:buNone/>
              <a:defRPr sz="1200" b="0" i="0" u="none" strike="noStrike" cap="none">
                <a:solidFill>
                  <a:schemeClr val="dk2"/>
                </a:solidFill>
                <a:latin typeface="Book Antiqua"/>
                <a:ea typeface="Book Antiqua"/>
                <a:cs typeface="Book Antiqua"/>
                <a:sym typeface="Book Antiqu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 Pictures with Caption">
  <p:cSld name="2 Pictures with Caption">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608946" y="381000"/>
            <a:ext cx="3250360" cy="16319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3600"/>
              <a:buFont typeface="Book Antiqua"/>
              <a:buNone/>
              <a:defRPr sz="3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txBox="1">
            <a:spLocks noGrp="1"/>
          </p:cNvSpPr>
          <p:nvPr>
            <p:ph type="body" idx="1"/>
          </p:nvPr>
        </p:nvSpPr>
        <p:spPr>
          <a:xfrm>
            <a:off x="608946" y="2084389"/>
            <a:ext cx="3250360" cy="3935412"/>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chemeClr val="dk2"/>
              </a:buClr>
              <a:buSzPts val="1800"/>
              <a:buNone/>
              <a:defRPr sz="1800" b="0">
                <a:solidFill>
                  <a:schemeClr val="dk2"/>
                </a:solidFill>
                <a:latin typeface="Book Antiqua"/>
                <a:ea typeface="Book Antiqua"/>
                <a:cs typeface="Book Antiqua"/>
                <a:sym typeface="Book Antiqua"/>
              </a:defRPr>
            </a:lvl1pPr>
            <a:lvl2pPr marL="914400" lvl="1" indent="-228600" algn="l">
              <a:spcBef>
                <a:spcPts val="600"/>
              </a:spcBef>
              <a:spcAft>
                <a:spcPts val="0"/>
              </a:spcAft>
              <a:buClr>
                <a:schemeClr val="lt1"/>
              </a:buClr>
              <a:buSzPts val="1200"/>
              <a:buNone/>
              <a:defRPr sz="1200"/>
            </a:lvl2pPr>
            <a:lvl3pPr marL="1371600" lvl="2" indent="-228600" algn="l">
              <a:spcBef>
                <a:spcPts val="600"/>
              </a:spcBef>
              <a:spcAft>
                <a:spcPts val="0"/>
              </a:spcAft>
              <a:buClr>
                <a:schemeClr val="lt1"/>
              </a:buClr>
              <a:buSzPts val="1000"/>
              <a:buNone/>
              <a:defRPr sz="1000"/>
            </a:lvl3pPr>
            <a:lvl4pPr marL="1828800" lvl="3" indent="-228600" algn="l">
              <a:spcBef>
                <a:spcPts val="600"/>
              </a:spcBef>
              <a:spcAft>
                <a:spcPts val="0"/>
              </a:spcAft>
              <a:buClr>
                <a:schemeClr val="lt1"/>
              </a:buClr>
              <a:buSzPts val="900"/>
              <a:buNone/>
              <a:defRPr sz="900"/>
            </a:lvl4pPr>
            <a:lvl5pPr marL="2286000" lvl="4" indent="-228600" algn="l">
              <a:spcBef>
                <a:spcPts val="60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0" name="Google Shape;80;p25"/>
          <p:cNvSpPr txBox="1">
            <a:spLocks noGrp="1"/>
          </p:cNvSpPr>
          <p:nvPr>
            <p:ph type="dt" idx="10"/>
          </p:nvPr>
        </p:nvSpPr>
        <p:spPr>
          <a:xfrm>
            <a:off x="4495800" y="6356350"/>
            <a:ext cx="1143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5"/>
          <p:cNvSpPr txBox="1">
            <a:spLocks noGrp="1"/>
          </p:cNvSpPr>
          <p:nvPr>
            <p:ph type="ftr" idx="11"/>
          </p:nvPr>
        </p:nvSpPr>
        <p:spPr>
          <a:xfrm>
            <a:off x="5791200" y="6356350"/>
            <a:ext cx="2895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sldNum" idx="12"/>
          </p:nvPr>
        </p:nvSpPr>
        <p:spPr>
          <a:xfrm>
            <a:off x="1967426" y="6356350"/>
            <a:ext cx="533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chemeClr val="dk2"/>
                </a:solidFill>
                <a:latin typeface="Book Antiqua"/>
                <a:ea typeface="Book Antiqua"/>
                <a:cs typeface="Book Antiqua"/>
                <a:sym typeface="Book Antiqua"/>
              </a:defRPr>
            </a:lvl1pPr>
            <a:lvl2pPr marL="0" lvl="1" indent="0" algn="ctr">
              <a:spcBef>
                <a:spcPts val="0"/>
              </a:spcBef>
              <a:buNone/>
              <a:defRPr sz="1200" b="0" i="0" u="none" strike="noStrike" cap="none">
                <a:solidFill>
                  <a:schemeClr val="dk2"/>
                </a:solidFill>
                <a:latin typeface="Book Antiqua"/>
                <a:ea typeface="Book Antiqua"/>
                <a:cs typeface="Book Antiqua"/>
                <a:sym typeface="Book Antiqua"/>
              </a:defRPr>
            </a:lvl2pPr>
            <a:lvl3pPr marL="0" lvl="2" indent="0" algn="ctr">
              <a:spcBef>
                <a:spcPts val="0"/>
              </a:spcBef>
              <a:buNone/>
              <a:defRPr sz="1200" b="0" i="0" u="none" strike="noStrike" cap="none">
                <a:solidFill>
                  <a:schemeClr val="dk2"/>
                </a:solidFill>
                <a:latin typeface="Book Antiqua"/>
                <a:ea typeface="Book Antiqua"/>
                <a:cs typeface="Book Antiqua"/>
                <a:sym typeface="Book Antiqua"/>
              </a:defRPr>
            </a:lvl3pPr>
            <a:lvl4pPr marL="0" lvl="3" indent="0" algn="ctr">
              <a:spcBef>
                <a:spcPts val="0"/>
              </a:spcBef>
              <a:buNone/>
              <a:defRPr sz="1200" b="0" i="0" u="none" strike="noStrike" cap="none">
                <a:solidFill>
                  <a:schemeClr val="dk2"/>
                </a:solidFill>
                <a:latin typeface="Book Antiqua"/>
                <a:ea typeface="Book Antiqua"/>
                <a:cs typeface="Book Antiqua"/>
                <a:sym typeface="Book Antiqua"/>
              </a:defRPr>
            </a:lvl4pPr>
            <a:lvl5pPr marL="0" lvl="4" indent="0" algn="ctr">
              <a:spcBef>
                <a:spcPts val="0"/>
              </a:spcBef>
              <a:buNone/>
              <a:defRPr sz="1200" b="0" i="0" u="none" strike="noStrike" cap="none">
                <a:solidFill>
                  <a:schemeClr val="dk2"/>
                </a:solidFill>
                <a:latin typeface="Book Antiqua"/>
                <a:ea typeface="Book Antiqua"/>
                <a:cs typeface="Book Antiqua"/>
                <a:sym typeface="Book Antiqua"/>
              </a:defRPr>
            </a:lvl5pPr>
            <a:lvl6pPr marL="0" lvl="5" indent="0" algn="ctr">
              <a:spcBef>
                <a:spcPts val="0"/>
              </a:spcBef>
              <a:buNone/>
              <a:defRPr sz="1200" b="0" i="0" u="none" strike="noStrike" cap="none">
                <a:solidFill>
                  <a:schemeClr val="dk2"/>
                </a:solidFill>
                <a:latin typeface="Book Antiqua"/>
                <a:ea typeface="Book Antiqua"/>
                <a:cs typeface="Book Antiqua"/>
                <a:sym typeface="Book Antiqua"/>
              </a:defRPr>
            </a:lvl6pPr>
            <a:lvl7pPr marL="0" lvl="6" indent="0" algn="ctr">
              <a:spcBef>
                <a:spcPts val="0"/>
              </a:spcBef>
              <a:buNone/>
              <a:defRPr sz="1200" b="0" i="0" u="none" strike="noStrike" cap="none">
                <a:solidFill>
                  <a:schemeClr val="dk2"/>
                </a:solidFill>
                <a:latin typeface="Book Antiqua"/>
                <a:ea typeface="Book Antiqua"/>
                <a:cs typeface="Book Antiqua"/>
                <a:sym typeface="Book Antiqua"/>
              </a:defRPr>
            </a:lvl7pPr>
            <a:lvl8pPr marL="0" lvl="7" indent="0" algn="ctr">
              <a:spcBef>
                <a:spcPts val="0"/>
              </a:spcBef>
              <a:buNone/>
              <a:defRPr sz="1200" b="0" i="0" u="none" strike="noStrike" cap="none">
                <a:solidFill>
                  <a:schemeClr val="dk2"/>
                </a:solidFill>
                <a:latin typeface="Book Antiqua"/>
                <a:ea typeface="Book Antiqua"/>
                <a:cs typeface="Book Antiqua"/>
                <a:sym typeface="Book Antiqua"/>
              </a:defRPr>
            </a:lvl8pPr>
            <a:lvl9pPr marL="0" lvl="8" indent="0" algn="ctr">
              <a:spcBef>
                <a:spcPts val="0"/>
              </a:spcBef>
              <a:buNone/>
              <a:defRPr sz="1200" b="0" i="0" u="none" strike="noStrike" cap="none">
                <a:solidFill>
                  <a:schemeClr val="dk2"/>
                </a:solidFill>
                <a:latin typeface="Book Antiqua"/>
                <a:ea typeface="Book Antiqua"/>
                <a:cs typeface="Book Antiqua"/>
                <a:sym typeface="Book Antiqua"/>
              </a:defRPr>
            </a:lvl9pPr>
          </a:lstStyle>
          <a:p>
            <a:pPr marL="0" lvl="0" indent="0" algn="ctr" rtl="0">
              <a:spcBef>
                <a:spcPts val="0"/>
              </a:spcBef>
              <a:spcAft>
                <a:spcPts val="0"/>
              </a:spcAft>
              <a:buNone/>
            </a:pPr>
            <a:fld id="{00000000-1234-1234-1234-123412341234}" type="slidenum">
              <a:rPr lang="en-US"/>
              <a:t>‹#›</a:t>
            </a:fld>
            <a:endParaRPr/>
          </a:p>
        </p:txBody>
      </p:sp>
      <p:sp>
        <p:nvSpPr>
          <p:cNvPr id="83" name="Google Shape;83;p25"/>
          <p:cNvSpPr>
            <a:spLocks noGrp="1"/>
          </p:cNvSpPr>
          <p:nvPr>
            <p:ph type="pic" idx="2"/>
          </p:nvPr>
        </p:nvSpPr>
        <p:spPr>
          <a:xfrm rot="307655">
            <a:off x="4082874" y="3187732"/>
            <a:ext cx="4141140" cy="2881378"/>
          </a:xfrm>
          <a:prstGeom prst="rect">
            <a:avLst/>
          </a:prstGeom>
          <a:solidFill>
            <a:srgbClr val="ECECEC"/>
          </a:solidFill>
          <a:ln w="38100" cap="sq" cmpd="sng">
            <a:solidFill>
              <a:srgbClr val="FDFDFD"/>
            </a:solidFill>
            <a:prstDash val="solid"/>
            <a:miter lim="800000"/>
            <a:headEnd type="none" w="sm" len="sm"/>
            <a:tailEnd type="none" w="sm" len="sm"/>
          </a:ln>
          <a:effectLst>
            <a:outerShdw blurRad="88900" dist="25400" dir="7200000" sx="101000" sy="101000" algn="t" rotWithShape="0">
              <a:srgbClr val="000000">
                <a:alpha val="49803"/>
              </a:srgbClr>
            </a:outerShdw>
          </a:effectLst>
        </p:spPr>
      </p:sp>
      <p:sp>
        <p:nvSpPr>
          <p:cNvPr id="84" name="Google Shape;84;p25"/>
          <p:cNvSpPr>
            <a:spLocks noGrp="1"/>
          </p:cNvSpPr>
          <p:nvPr>
            <p:ph type="pic" idx="3"/>
          </p:nvPr>
        </p:nvSpPr>
        <p:spPr>
          <a:xfrm rot="-185248">
            <a:off x="4623469" y="338031"/>
            <a:ext cx="4141140" cy="2881378"/>
          </a:xfrm>
          <a:prstGeom prst="rect">
            <a:avLst/>
          </a:prstGeom>
          <a:solidFill>
            <a:srgbClr val="ECECEC"/>
          </a:solidFill>
          <a:ln w="38100" cap="sq" cmpd="sng">
            <a:solidFill>
              <a:srgbClr val="FDFDFD"/>
            </a:solidFill>
            <a:prstDash val="solid"/>
            <a:miter lim="800000"/>
            <a:headEnd type="none" w="sm" len="sm"/>
            <a:tailEnd type="none" w="sm" len="sm"/>
          </a:ln>
          <a:effectLst>
            <a:outerShdw blurRad="88900" dist="25400" dir="5400000" sx="101000" sy="101000" algn="t" rotWithShape="0">
              <a:srgbClr val="000000">
                <a:alpha val="49803"/>
              </a:srgbClr>
            </a:outerShdw>
          </a:effectLst>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765174" y="79468"/>
            <a:ext cx="7612063" cy="1417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6"/>
          <p:cNvSpPr txBox="1">
            <a:spLocks noGrp="1"/>
          </p:cNvSpPr>
          <p:nvPr>
            <p:ph type="body" idx="1"/>
          </p:nvPr>
        </p:nvSpPr>
        <p:spPr>
          <a:xfrm rot="5400000">
            <a:off x="2480190" y="355831"/>
            <a:ext cx="4182035" cy="7612064"/>
          </a:xfrm>
          <a:prstGeom prst="rect">
            <a:avLst/>
          </a:prstGeom>
          <a:noFill/>
          <a:ln>
            <a:noFill/>
          </a:ln>
        </p:spPr>
        <p:txBody>
          <a:bodyPr spcFirstLastPara="1" wrap="square" lIns="91425" tIns="45700" rIns="91425" bIns="45700" anchor="t" anchorCtr="0">
            <a:normAutofit/>
          </a:bodyPr>
          <a:lstStyle>
            <a:lvl1pPr marL="457200" lvl="0" indent="-342900" algn="l">
              <a:spcBef>
                <a:spcPts val="2000"/>
              </a:spcBef>
              <a:spcAft>
                <a:spcPts val="0"/>
              </a:spcAft>
              <a:buClr>
                <a:schemeClr val="lt1"/>
              </a:buClr>
              <a:buSzPts val="1800"/>
              <a:buChar char="⚫"/>
              <a:defRPr/>
            </a:lvl1pPr>
            <a:lvl2pPr marL="914400" lvl="1" indent="-342900" algn="l">
              <a:spcBef>
                <a:spcPts val="600"/>
              </a:spcBef>
              <a:spcAft>
                <a:spcPts val="0"/>
              </a:spcAft>
              <a:buClr>
                <a:schemeClr val="lt1"/>
              </a:buClr>
              <a:buSzPts val="1800"/>
              <a:buChar char="⚫"/>
              <a:defRPr/>
            </a:lvl2pPr>
            <a:lvl3pPr marL="1371600" lvl="2" indent="-342900" algn="l">
              <a:spcBef>
                <a:spcPts val="600"/>
              </a:spcBef>
              <a:spcAft>
                <a:spcPts val="0"/>
              </a:spcAft>
              <a:buClr>
                <a:schemeClr val="lt1"/>
              </a:buClr>
              <a:buSzPts val="1800"/>
              <a:buChar char="⚫"/>
              <a:defRPr/>
            </a:lvl3pPr>
            <a:lvl4pPr marL="1828800" lvl="3" indent="-342900" algn="l">
              <a:spcBef>
                <a:spcPts val="600"/>
              </a:spcBef>
              <a:spcAft>
                <a:spcPts val="0"/>
              </a:spcAft>
              <a:buClr>
                <a:schemeClr val="lt1"/>
              </a:buClr>
              <a:buSzPts val="1800"/>
              <a:buChar char="⚫"/>
              <a:defRPr/>
            </a:lvl4pPr>
            <a:lvl5pPr marL="2286000" lvl="4" indent="-342900" algn="l">
              <a:spcBef>
                <a:spcPts val="60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26"/>
          <p:cNvSpPr txBox="1">
            <a:spLocks noGrp="1"/>
          </p:cNvSpPr>
          <p:nvPr>
            <p:ph type="dt" idx="10"/>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6"/>
          <p:cNvSpPr txBox="1">
            <a:spLocks noGrp="1"/>
          </p:cNvSpPr>
          <p:nvPr>
            <p:ph type="ftr" idx="11"/>
          </p:nvPr>
        </p:nvSpPr>
        <p:spPr>
          <a:xfrm>
            <a:off x="443753"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sldNum" idx="12"/>
          </p:nvPr>
        </p:nvSpPr>
        <p:spPr>
          <a:xfrm>
            <a:off x="4305300" y="6356350"/>
            <a:ext cx="533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7"/>
          <p:cNvSpPr txBox="1">
            <a:spLocks noGrp="1"/>
          </p:cNvSpPr>
          <p:nvPr>
            <p:ph type="title"/>
          </p:nvPr>
        </p:nvSpPr>
        <p:spPr>
          <a:xfrm rot="5400000">
            <a:off x="5463428" y="2613772"/>
            <a:ext cx="5810250" cy="149710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7"/>
          <p:cNvSpPr txBox="1">
            <a:spLocks noGrp="1"/>
          </p:cNvSpPr>
          <p:nvPr>
            <p:ph type="body" idx="1"/>
          </p:nvPr>
        </p:nvSpPr>
        <p:spPr>
          <a:xfrm rot="5400000">
            <a:off x="848519" y="105569"/>
            <a:ext cx="5810250" cy="6513511"/>
          </a:xfrm>
          <a:prstGeom prst="rect">
            <a:avLst/>
          </a:prstGeom>
          <a:noFill/>
          <a:ln>
            <a:noFill/>
          </a:ln>
        </p:spPr>
        <p:txBody>
          <a:bodyPr spcFirstLastPara="1" wrap="square" lIns="91425" tIns="45700" rIns="91425" bIns="45700" anchor="t" anchorCtr="0">
            <a:normAutofit/>
          </a:bodyPr>
          <a:lstStyle>
            <a:lvl1pPr marL="457200" lvl="0" indent="-342900" algn="l">
              <a:spcBef>
                <a:spcPts val="2000"/>
              </a:spcBef>
              <a:spcAft>
                <a:spcPts val="0"/>
              </a:spcAft>
              <a:buClr>
                <a:schemeClr val="lt1"/>
              </a:buClr>
              <a:buSzPts val="1800"/>
              <a:buChar char="⚫"/>
              <a:defRPr/>
            </a:lvl1pPr>
            <a:lvl2pPr marL="914400" lvl="1" indent="-342900" algn="l">
              <a:spcBef>
                <a:spcPts val="600"/>
              </a:spcBef>
              <a:spcAft>
                <a:spcPts val="0"/>
              </a:spcAft>
              <a:buClr>
                <a:schemeClr val="lt1"/>
              </a:buClr>
              <a:buSzPts val="1800"/>
              <a:buChar char="⚫"/>
              <a:defRPr/>
            </a:lvl2pPr>
            <a:lvl3pPr marL="1371600" lvl="2" indent="-342900" algn="l">
              <a:spcBef>
                <a:spcPts val="600"/>
              </a:spcBef>
              <a:spcAft>
                <a:spcPts val="0"/>
              </a:spcAft>
              <a:buClr>
                <a:schemeClr val="lt1"/>
              </a:buClr>
              <a:buSzPts val="1800"/>
              <a:buChar char="⚫"/>
              <a:defRPr/>
            </a:lvl3pPr>
            <a:lvl4pPr marL="1828800" lvl="3" indent="-342900" algn="l">
              <a:spcBef>
                <a:spcPts val="600"/>
              </a:spcBef>
              <a:spcAft>
                <a:spcPts val="0"/>
              </a:spcAft>
              <a:buClr>
                <a:schemeClr val="lt1"/>
              </a:buClr>
              <a:buSzPts val="1800"/>
              <a:buChar char="⚫"/>
              <a:defRPr/>
            </a:lvl4pPr>
            <a:lvl5pPr marL="2286000" lvl="4" indent="-342900" algn="l">
              <a:spcBef>
                <a:spcPts val="60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4" name="Google Shape;94;p27"/>
          <p:cNvSpPr txBox="1">
            <a:spLocks noGrp="1"/>
          </p:cNvSpPr>
          <p:nvPr>
            <p:ph type="dt" idx="10"/>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7"/>
          <p:cNvSpPr txBox="1">
            <a:spLocks noGrp="1"/>
          </p:cNvSpPr>
          <p:nvPr>
            <p:ph type="ftr" idx="11"/>
          </p:nvPr>
        </p:nvSpPr>
        <p:spPr>
          <a:xfrm>
            <a:off x="443753"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7"/>
          <p:cNvSpPr txBox="1">
            <a:spLocks noGrp="1"/>
          </p:cNvSpPr>
          <p:nvPr>
            <p:ph type="sldNum" idx="12"/>
          </p:nvPr>
        </p:nvSpPr>
        <p:spPr>
          <a:xfrm>
            <a:off x="4305300" y="6356350"/>
            <a:ext cx="533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16"/>
          <p:cNvSpPr txBox="1">
            <a:spLocks noGrp="1"/>
          </p:cNvSpPr>
          <p:nvPr>
            <p:ph type="dt" idx="10"/>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ftr" idx="11"/>
          </p:nvPr>
        </p:nvSpPr>
        <p:spPr>
          <a:xfrm>
            <a:off x="443753"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sldNum" idx="12"/>
          </p:nvPr>
        </p:nvSpPr>
        <p:spPr>
          <a:xfrm>
            <a:off x="4305300" y="6356350"/>
            <a:ext cx="533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7"/>
          <p:cNvSpPr txBox="1">
            <a:spLocks noGrp="1"/>
          </p:cNvSpPr>
          <p:nvPr>
            <p:ph type="title"/>
          </p:nvPr>
        </p:nvSpPr>
        <p:spPr>
          <a:xfrm>
            <a:off x="765174" y="79468"/>
            <a:ext cx="7612063" cy="1417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7"/>
          <p:cNvSpPr txBox="1">
            <a:spLocks noGrp="1"/>
          </p:cNvSpPr>
          <p:nvPr>
            <p:ph type="body" idx="1"/>
          </p:nvPr>
        </p:nvSpPr>
        <p:spPr>
          <a:xfrm>
            <a:off x="765175" y="2070846"/>
            <a:ext cx="7612064" cy="4182035"/>
          </a:xfrm>
          <a:prstGeom prst="rect">
            <a:avLst/>
          </a:prstGeom>
          <a:noFill/>
          <a:ln>
            <a:noFill/>
          </a:ln>
        </p:spPr>
        <p:txBody>
          <a:bodyPr spcFirstLastPara="1" wrap="square" lIns="91425" tIns="45700" rIns="91425" bIns="45700" anchor="t" anchorCtr="0">
            <a:normAutofit/>
          </a:bodyPr>
          <a:lstStyle>
            <a:lvl1pPr marL="457200" lvl="0" indent="-342900" algn="l">
              <a:spcBef>
                <a:spcPts val="2000"/>
              </a:spcBef>
              <a:spcAft>
                <a:spcPts val="0"/>
              </a:spcAft>
              <a:buClr>
                <a:schemeClr val="lt1"/>
              </a:buClr>
              <a:buSzPts val="1800"/>
              <a:buChar char="⚫"/>
              <a:defRPr/>
            </a:lvl1pPr>
            <a:lvl2pPr marL="914400" lvl="1" indent="-342900" algn="l">
              <a:spcBef>
                <a:spcPts val="600"/>
              </a:spcBef>
              <a:spcAft>
                <a:spcPts val="0"/>
              </a:spcAft>
              <a:buClr>
                <a:schemeClr val="lt1"/>
              </a:buClr>
              <a:buSzPts val="1800"/>
              <a:buChar char="⚫"/>
              <a:defRPr/>
            </a:lvl2pPr>
            <a:lvl3pPr marL="1371600" lvl="2" indent="-342900" algn="l">
              <a:spcBef>
                <a:spcPts val="600"/>
              </a:spcBef>
              <a:spcAft>
                <a:spcPts val="0"/>
              </a:spcAft>
              <a:buClr>
                <a:schemeClr val="lt1"/>
              </a:buClr>
              <a:buSzPts val="1800"/>
              <a:buChar char="⚫"/>
              <a:defRPr/>
            </a:lvl3pPr>
            <a:lvl4pPr marL="1828800" lvl="3" indent="-342900" algn="l">
              <a:spcBef>
                <a:spcPts val="600"/>
              </a:spcBef>
              <a:spcAft>
                <a:spcPts val="0"/>
              </a:spcAft>
              <a:buClr>
                <a:schemeClr val="lt1"/>
              </a:buClr>
              <a:buSzPts val="1800"/>
              <a:buChar char="⚫"/>
              <a:defRPr/>
            </a:lvl4pPr>
            <a:lvl5pPr marL="2286000" lvl="4" indent="-342900" algn="l">
              <a:spcBef>
                <a:spcPts val="60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17"/>
          <p:cNvSpPr txBox="1">
            <a:spLocks noGrp="1"/>
          </p:cNvSpPr>
          <p:nvPr>
            <p:ph type="dt" idx="10"/>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ftr" idx="11"/>
          </p:nvPr>
        </p:nvSpPr>
        <p:spPr>
          <a:xfrm>
            <a:off x="443753"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sldNum" idx="12"/>
          </p:nvPr>
        </p:nvSpPr>
        <p:spPr>
          <a:xfrm>
            <a:off x="4305300" y="6356350"/>
            <a:ext cx="533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765175" y="4267200"/>
            <a:ext cx="7612063" cy="1100138"/>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4400"/>
              <a:buFont typeface="Book Antiqua"/>
              <a:buNone/>
              <a:defRPr sz="44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8"/>
          <p:cNvSpPr>
            <a:spLocks noGrp="1"/>
          </p:cNvSpPr>
          <p:nvPr>
            <p:ph type="pic" idx="2"/>
          </p:nvPr>
        </p:nvSpPr>
        <p:spPr>
          <a:xfrm rot="-185960">
            <a:off x="1779080" y="450465"/>
            <a:ext cx="5486400" cy="3626214"/>
          </a:xfrm>
          <a:prstGeom prst="rect">
            <a:avLst/>
          </a:prstGeom>
          <a:solidFill>
            <a:srgbClr val="ECECEC"/>
          </a:solidFill>
          <a:ln w="38100" cap="sq" cmpd="sng">
            <a:solidFill>
              <a:srgbClr val="FDFDFD"/>
            </a:solidFill>
            <a:prstDash val="solid"/>
            <a:miter lim="800000"/>
            <a:headEnd type="none" w="sm" len="sm"/>
            <a:tailEnd type="none" w="sm" len="sm"/>
          </a:ln>
          <a:effectLst>
            <a:outerShdw blurRad="88900" dist="25400" dir="5400000" sx="101000" sy="101000" algn="t" rotWithShape="0">
              <a:srgbClr val="000000">
                <a:alpha val="49803"/>
              </a:srgbClr>
            </a:outerShdw>
          </a:effectLst>
        </p:spPr>
      </p:sp>
      <p:sp>
        <p:nvSpPr>
          <p:cNvPr id="33" name="Google Shape;33;p18"/>
          <p:cNvSpPr txBox="1">
            <a:spLocks noGrp="1"/>
          </p:cNvSpPr>
          <p:nvPr>
            <p:ph type="body" idx="1"/>
          </p:nvPr>
        </p:nvSpPr>
        <p:spPr>
          <a:xfrm>
            <a:off x="765175" y="5443538"/>
            <a:ext cx="7612063" cy="804862"/>
          </a:xfrm>
          <a:prstGeom prst="rect">
            <a:avLst/>
          </a:prstGeom>
          <a:noFill/>
          <a:ln>
            <a:noFill/>
          </a:ln>
        </p:spPr>
        <p:txBody>
          <a:bodyPr spcFirstLastPara="1" wrap="square" lIns="91425" tIns="45700" rIns="91425" bIns="45700" anchor="t" anchorCtr="0">
            <a:normAutofit/>
          </a:bodyPr>
          <a:lstStyle>
            <a:lvl1pPr marL="457200" lvl="0" indent="-228600" algn="ctr">
              <a:spcBef>
                <a:spcPts val="300"/>
              </a:spcBef>
              <a:spcAft>
                <a:spcPts val="0"/>
              </a:spcAft>
              <a:buClr>
                <a:schemeClr val="lt1"/>
              </a:buClr>
              <a:buSzPts val="1800"/>
              <a:buNone/>
              <a:defRPr sz="1800"/>
            </a:lvl1pPr>
            <a:lvl2pPr marL="914400" lvl="1" indent="-228600" algn="l">
              <a:spcBef>
                <a:spcPts val="600"/>
              </a:spcBef>
              <a:spcAft>
                <a:spcPts val="0"/>
              </a:spcAft>
              <a:buClr>
                <a:schemeClr val="lt1"/>
              </a:buClr>
              <a:buSzPts val="1200"/>
              <a:buNone/>
              <a:defRPr sz="1200"/>
            </a:lvl2pPr>
            <a:lvl3pPr marL="1371600" lvl="2" indent="-228600" algn="l">
              <a:spcBef>
                <a:spcPts val="600"/>
              </a:spcBef>
              <a:spcAft>
                <a:spcPts val="0"/>
              </a:spcAft>
              <a:buClr>
                <a:schemeClr val="lt1"/>
              </a:buClr>
              <a:buSzPts val="1000"/>
              <a:buNone/>
              <a:defRPr sz="1000"/>
            </a:lvl3pPr>
            <a:lvl4pPr marL="1828800" lvl="3" indent="-228600" algn="l">
              <a:spcBef>
                <a:spcPts val="600"/>
              </a:spcBef>
              <a:spcAft>
                <a:spcPts val="0"/>
              </a:spcAft>
              <a:buClr>
                <a:schemeClr val="lt1"/>
              </a:buClr>
              <a:buSzPts val="900"/>
              <a:buNone/>
              <a:defRPr sz="900"/>
            </a:lvl4pPr>
            <a:lvl5pPr marL="2286000" lvl="4" indent="-228600" algn="l">
              <a:spcBef>
                <a:spcPts val="60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 name="Google Shape;34;p18"/>
          <p:cNvSpPr txBox="1">
            <a:spLocks noGrp="1"/>
          </p:cNvSpPr>
          <p:nvPr>
            <p:ph type="dt" idx="10"/>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ftr" idx="11"/>
          </p:nvPr>
        </p:nvSpPr>
        <p:spPr>
          <a:xfrm>
            <a:off x="443753"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sldNum" idx="12"/>
          </p:nvPr>
        </p:nvSpPr>
        <p:spPr>
          <a:xfrm>
            <a:off x="4305300" y="6356350"/>
            <a:ext cx="533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765174" y="79468"/>
            <a:ext cx="7612063" cy="1417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765175" y="2084388"/>
            <a:ext cx="3657600" cy="4183062"/>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9"/>
          <p:cNvSpPr txBox="1">
            <a:spLocks noGrp="1"/>
          </p:cNvSpPr>
          <p:nvPr>
            <p:ph type="body" idx="2"/>
          </p:nvPr>
        </p:nvSpPr>
        <p:spPr>
          <a:xfrm>
            <a:off x="4719637" y="2084388"/>
            <a:ext cx="3657600" cy="4183062"/>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9"/>
          <p:cNvSpPr txBox="1">
            <a:spLocks noGrp="1"/>
          </p:cNvSpPr>
          <p:nvPr>
            <p:ph type="dt" idx="10"/>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443753"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4305300" y="6356350"/>
            <a:ext cx="533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20"/>
          <p:cNvSpPr txBox="1">
            <a:spLocks noGrp="1"/>
          </p:cNvSpPr>
          <p:nvPr>
            <p:ph type="ctrTitle"/>
          </p:nvPr>
        </p:nvSpPr>
        <p:spPr>
          <a:xfrm>
            <a:off x="496889" y="3774328"/>
            <a:ext cx="7199311" cy="14700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4800"/>
              <a:buFont typeface="Book Antiqu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subTitle" idx="1"/>
          </p:nvPr>
        </p:nvSpPr>
        <p:spPr>
          <a:xfrm>
            <a:off x="496888" y="5257800"/>
            <a:ext cx="7199312" cy="990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1800"/>
              <a:buNone/>
              <a:defRPr sz="1800">
                <a:solidFill>
                  <a:schemeClr val="dk2"/>
                </a:solidFill>
                <a:latin typeface="Book Antiqua"/>
                <a:ea typeface="Book Antiqua"/>
                <a:cs typeface="Book Antiqua"/>
                <a:sym typeface="Book Antiqua"/>
              </a:defRPr>
            </a:lvl1pPr>
            <a:lvl2pPr lvl="1" algn="ctr">
              <a:spcBef>
                <a:spcPts val="600"/>
              </a:spcBef>
              <a:spcAft>
                <a:spcPts val="0"/>
              </a:spcAft>
              <a:buClr>
                <a:srgbClr val="888888"/>
              </a:buClr>
              <a:buSzPts val="2200"/>
              <a:buNone/>
              <a:defRPr>
                <a:solidFill>
                  <a:srgbClr val="888888"/>
                </a:solidFill>
              </a:defRPr>
            </a:lvl2pPr>
            <a:lvl3pPr lvl="2" algn="ctr">
              <a:spcBef>
                <a:spcPts val="600"/>
              </a:spcBef>
              <a:spcAft>
                <a:spcPts val="0"/>
              </a:spcAft>
              <a:buClr>
                <a:srgbClr val="888888"/>
              </a:buClr>
              <a:buSzPts val="2000"/>
              <a:buNone/>
              <a:defRPr>
                <a:solidFill>
                  <a:srgbClr val="888888"/>
                </a:solidFill>
              </a:defRPr>
            </a:lvl3pPr>
            <a:lvl4pPr lvl="3" algn="ctr">
              <a:spcBef>
                <a:spcPts val="600"/>
              </a:spcBef>
              <a:spcAft>
                <a:spcPts val="0"/>
              </a:spcAft>
              <a:buClr>
                <a:srgbClr val="888888"/>
              </a:buClr>
              <a:buSzPts val="1800"/>
              <a:buNone/>
              <a:defRPr>
                <a:solidFill>
                  <a:srgbClr val="888888"/>
                </a:solidFill>
              </a:defRPr>
            </a:lvl4pPr>
            <a:lvl5pPr lvl="4" algn="ctr">
              <a:spcBef>
                <a:spcPts val="6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7" name="Google Shape;47;p20"/>
          <p:cNvSpPr txBox="1">
            <a:spLocks noGrp="1"/>
          </p:cNvSpPr>
          <p:nvPr>
            <p:ph type="dt" idx="10"/>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43753"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a:spLocks noGrp="1"/>
          </p:cNvSpPr>
          <p:nvPr>
            <p:ph type="pic" idx="2"/>
          </p:nvPr>
        </p:nvSpPr>
        <p:spPr>
          <a:xfrm rot="504148">
            <a:off x="4493544" y="555043"/>
            <a:ext cx="4142460" cy="3085398"/>
          </a:xfrm>
          <a:prstGeom prst="rect">
            <a:avLst/>
          </a:prstGeom>
          <a:solidFill>
            <a:srgbClr val="ECECEC"/>
          </a:solidFill>
          <a:ln w="38100" cap="sq" cmpd="sng">
            <a:solidFill>
              <a:srgbClr val="FDFDFD"/>
            </a:solidFill>
            <a:prstDash val="solid"/>
            <a:miter lim="800000"/>
            <a:headEnd type="none" w="sm" len="sm"/>
            <a:tailEnd type="none" w="sm" len="sm"/>
          </a:ln>
          <a:effectLst>
            <a:outerShdw blurRad="57150" dist="37500" dir="7560000" sy="98000" kx="110000" ky="200000" algn="tl" rotWithShape="0">
              <a:srgbClr val="000000">
                <a:alpha val="20000"/>
              </a:srgbClr>
            </a:outerShdw>
          </a:effectLst>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765175" y="2236694"/>
            <a:ext cx="7612063" cy="136207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4800"/>
              <a:buFont typeface="Book Antiqua"/>
              <a:buNone/>
              <a:defRPr sz="4800">
                <a:solidFill>
                  <a:schemeClr val="dk2"/>
                </a:solidFill>
                <a:latin typeface="Book Antiqua"/>
                <a:ea typeface="Book Antiqua"/>
                <a:cs typeface="Book Antiqua"/>
                <a:sym typeface="Book Antiqu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1"/>
          <p:cNvSpPr txBox="1">
            <a:spLocks noGrp="1"/>
          </p:cNvSpPr>
          <p:nvPr>
            <p:ph type="body" idx="1"/>
          </p:nvPr>
        </p:nvSpPr>
        <p:spPr>
          <a:xfrm>
            <a:off x="765175" y="3617259"/>
            <a:ext cx="7612063" cy="1500187"/>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chemeClr val="dk2"/>
              </a:buClr>
              <a:buSzPts val="1800"/>
              <a:buNone/>
              <a:defRPr sz="1800">
                <a:solidFill>
                  <a:schemeClr val="dk2"/>
                </a:solidFill>
                <a:latin typeface="Book Antiqua"/>
                <a:ea typeface="Book Antiqua"/>
                <a:cs typeface="Book Antiqua"/>
                <a:sym typeface="Book Antiqua"/>
              </a:defRPr>
            </a:lvl1pPr>
            <a:lvl2pPr marL="914400" lvl="1" indent="-228600" algn="l">
              <a:spcBef>
                <a:spcPts val="600"/>
              </a:spcBef>
              <a:spcAft>
                <a:spcPts val="0"/>
              </a:spcAft>
              <a:buClr>
                <a:srgbClr val="888888"/>
              </a:buClr>
              <a:buSzPts val="1800"/>
              <a:buNone/>
              <a:defRPr sz="1800">
                <a:solidFill>
                  <a:srgbClr val="888888"/>
                </a:solidFill>
              </a:defRPr>
            </a:lvl2pPr>
            <a:lvl3pPr marL="1371600" lvl="2" indent="-228600" algn="l">
              <a:spcBef>
                <a:spcPts val="600"/>
              </a:spcBef>
              <a:spcAft>
                <a:spcPts val="0"/>
              </a:spcAft>
              <a:buClr>
                <a:srgbClr val="888888"/>
              </a:buClr>
              <a:buSzPts val="1600"/>
              <a:buNone/>
              <a:defRPr sz="1600">
                <a:solidFill>
                  <a:srgbClr val="888888"/>
                </a:solidFill>
              </a:defRPr>
            </a:lvl3pPr>
            <a:lvl4pPr marL="1828800" lvl="3" indent="-228600" algn="l">
              <a:spcBef>
                <a:spcPts val="600"/>
              </a:spcBef>
              <a:spcAft>
                <a:spcPts val="0"/>
              </a:spcAft>
              <a:buClr>
                <a:srgbClr val="888888"/>
              </a:buClr>
              <a:buSzPts val="1400"/>
              <a:buNone/>
              <a:defRPr sz="1400">
                <a:solidFill>
                  <a:srgbClr val="888888"/>
                </a:solidFill>
              </a:defRPr>
            </a:lvl4pPr>
            <a:lvl5pPr marL="2286000" lvl="4" indent="-228600" algn="l">
              <a:spcBef>
                <a:spcPts val="60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3" name="Google Shape;53;p21"/>
          <p:cNvSpPr txBox="1">
            <a:spLocks noGrp="1"/>
          </p:cNvSpPr>
          <p:nvPr>
            <p:ph type="dt" idx="10"/>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ftr" idx="11"/>
          </p:nvPr>
        </p:nvSpPr>
        <p:spPr>
          <a:xfrm>
            <a:off x="443753"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
          <p:cNvSpPr txBox="1">
            <a:spLocks noGrp="1"/>
          </p:cNvSpPr>
          <p:nvPr>
            <p:ph type="sldNum" idx="12"/>
          </p:nvPr>
        </p:nvSpPr>
        <p:spPr>
          <a:xfrm>
            <a:off x="4305300" y="6356350"/>
            <a:ext cx="533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22"/>
          <p:cNvSpPr txBox="1">
            <a:spLocks noGrp="1"/>
          </p:cNvSpPr>
          <p:nvPr>
            <p:ph type="title"/>
          </p:nvPr>
        </p:nvSpPr>
        <p:spPr>
          <a:xfrm>
            <a:off x="765174" y="79468"/>
            <a:ext cx="7612063" cy="1417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800"/>
              <a:buFont typeface="Book Antiqu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2"/>
          <p:cNvSpPr txBox="1">
            <a:spLocks noGrp="1"/>
          </p:cNvSpPr>
          <p:nvPr>
            <p:ph type="body" idx="1"/>
          </p:nvPr>
        </p:nvSpPr>
        <p:spPr>
          <a:xfrm>
            <a:off x="765174" y="1687512"/>
            <a:ext cx="3657600" cy="903288"/>
          </a:xfrm>
          <a:prstGeom prst="rect">
            <a:avLst/>
          </a:prstGeom>
          <a:noFill/>
          <a:ln>
            <a:noFill/>
          </a:ln>
        </p:spPr>
        <p:txBody>
          <a:bodyPr spcFirstLastPara="1" wrap="square" lIns="91425" tIns="45700" rIns="91425" bIns="45700" anchor="ctr" anchorCtr="0">
            <a:noAutofit/>
          </a:bodyPr>
          <a:lstStyle>
            <a:lvl1pPr marL="457200" lvl="0" indent="-228600" algn="ctr">
              <a:spcBef>
                <a:spcPts val="0"/>
              </a:spcBef>
              <a:spcAft>
                <a:spcPts val="0"/>
              </a:spcAft>
              <a:buClr>
                <a:schemeClr val="lt1"/>
              </a:buClr>
              <a:buSzPts val="2800"/>
              <a:buNone/>
              <a:defRPr sz="2800" b="0"/>
            </a:lvl1pPr>
            <a:lvl2pPr marL="914400" lvl="1" indent="-228600" algn="l">
              <a:spcBef>
                <a:spcPts val="600"/>
              </a:spcBef>
              <a:spcAft>
                <a:spcPts val="0"/>
              </a:spcAft>
              <a:buClr>
                <a:schemeClr val="lt1"/>
              </a:buClr>
              <a:buSzPts val="2000"/>
              <a:buNone/>
              <a:defRPr sz="2000" b="1"/>
            </a:lvl2pPr>
            <a:lvl3pPr marL="1371600" lvl="2" indent="-228600" algn="l">
              <a:spcBef>
                <a:spcPts val="600"/>
              </a:spcBef>
              <a:spcAft>
                <a:spcPts val="0"/>
              </a:spcAft>
              <a:buClr>
                <a:schemeClr val="lt1"/>
              </a:buClr>
              <a:buSzPts val="1800"/>
              <a:buNone/>
              <a:defRPr sz="1800" b="1"/>
            </a:lvl3pPr>
            <a:lvl4pPr marL="1828800" lvl="3" indent="-228600" algn="l">
              <a:spcBef>
                <a:spcPts val="600"/>
              </a:spcBef>
              <a:spcAft>
                <a:spcPts val="0"/>
              </a:spcAft>
              <a:buClr>
                <a:schemeClr val="lt1"/>
              </a:buClr>
              <a:buSzPts val="1600"/>
              <a:buNone/>
              <a:defRPr sz="1600" b="1"/>
            </a:lvl4pPr>
            <a:lvl5pPr marL="2286000" lvl="4" indent="-228600" algn="l">
              <a:spcBef>
                <a:spcPts val="600"/>
              </a:spcBef>
              <a:spcAft>
                <a:spcPts val="0"/>
              </a:spcAft>
              <a:buClr>
                <a:schemeClr val="lt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p22"/>
          <p:cNvSpPr txBox="1">
            <a:spLocks noGrp="1"/>
          </p:cNvSpPr>
          <p:nvPr>
            <p:ph type="body" idx="2"/>
          </p:nvPr>
        </p:nvSpPr>
        <p:spPr>
          <a:xfrm>
            <a:off x="765174" y="2649071"/>
            <a:ext cx="3657600" cy="3608293"/>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0" name="Google Shape;60;p22"/>
          <p:cNvSpPr txBox="1">
            <a:spLocks noGrp="1"/>
          </p:cNvSpPr>
          <p:nvPr>
            <p:ph type="body" idx="3"/>
          </p:nvPr>
        </p:nvSpPr>
        <p:spPr>
          <a:xfrm>
            <a:off x="4719637" y="1687512"/>
            <a:ext cx="3657600" cy="903288"/>
          </a:xfrm>
          <a:prstGeom prst="rect">
            <a:avLst/>
          </a:prstGeom>
          <a:noFill/>
          <a:ln>
            <a:noFill/>
          </a:ln>
        </p:spPr>
        <p:txBody>
          <a:bodyPr spcFirstLastPara="1" wrap="square" lIns="91425" tIns="45700" rIns="91425" bIns="45700" anchor="ctr" anchorCtr="0">
            <a:noAutofit/>
          </a:bodyPr>
          <a:lstStyle>
            <a:lvl1pPr marL="457200" lvl="0" indent="-228600" algn="ctr">
              <a:spcBef>
                <a:spcPts val="0"/>
              </a:spcBef>
              <a:spcAft>
                <a:spcPts val="0"/>
              </a:spcAft>
              <a:buClr>
                <a:schemeClr val="lt1"/>
              </a:buClr>
              <a:buSzPts val="2800"/>
              <a:buNone/>
              <a:defRPr sz="2800" b="0"/>
            </a:lvl1pPr>
            <a:lvl2pPr marL="914400" lvl="1" indent="-228600" algn="l">
              <a:spcBef>
                <a:spcPts val="600"/>
              </a:spcBef>
              <a:spcAft>
                <a:spcPts val="0"/>
              </a:spcAft>
              <a:buClr>
                <a:schemeClr val="lt1"/>
              </a:buClr>
              <a:buSzPts val="2000"/>
              <a:buNone/>
              <a:defRPr sz="2000" b="1"/>
            </a:lvl2pPr>
            <a:lvl3pPr marL="1371600" lvl="2" indent="-228600" algn="l">
              <a:spcBef>
                <a:spcPts val="600"/>
              </a:spcBef>
              <a:spcAft>
                <a:spcPts val="0"/>
              </a:spcAft>
              <a:buClr>
                <a:schemeClr val="lt1"/>
              </a:buClr>
              <a:buSzPts val="1800"/>
              <a:buNone/>
              <a:defRPr sz="1800" b="1"/>
            </a:lvl3pPr>
            <a:lvl4pPr marL="1828800" lvl="3" indent="-228600" algn="l">
              <a:spcBef>
                <a:spcPts val="600"/>
              </a:spcBef>
              <a:spcAft>
                <a:spcPts val="0"/>
              </a:spcAft>
              <a:buClr>
                <a:schemeClr val="lt1"/>
              </a:buClr>
              <a:buSzPts val="1600"/>
              <a:buNone/>
              <a:defRPr sz="1600" b="1"/>
            </a:lvl4pPr>
            <a:lvl5pPr marL="2286000" lvl="4" indent="-228600" algn="l">
              <a:spcBef>
                <a:spcPts val="600"/>
              </a:spcBef>
              <a:spcAft>
                <a:spcPts val="0"/>
              </a:spcAft>
              <a:buClr>
                <a:schemeClr val="lt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1" name="Google Shape;61;p22"/>
          <p:cNvSpPr txBox="1">
            <a:spLocks noGrp="1"/>
          </p:cNvSpPr>
          <p:nvPr>
            <p:ph type="body" idx="4"/>
          </p:nvPr>
        </p:nvSpPr>
        <p:spPr>
          <a:xfrm>
            <a:off x="4719637" y="2649071"/>
            <a:ext cx="3657600" cy="3608293"/>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2" name="Google Shape;62;p22"/>
          <p:cNvSpPr txBox="1">
            <a:spLocks noGrp="1"/>
          </p:cNvSpPr>
          <p:nvPr>
            <p:ph type="dt" idx="10"/>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43753"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4305300" y="6356350"/>
            <a:ext cx="533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765174" y="79468"/>
            <a:ext cx="7612063" cy="1417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txBox="1">
            <a:spLocks noGrp="1"/>
          </p:cNvSpPr>
          <p:nvPr>
            <p:ph type="dt" idx="10"/>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ftr" idx="11"/>
          </p:nvPr>
        </p:nvSpPr>
        <p:spPr>
          <a:xfrm>
            <a:off x="443753"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sldNum" idx="12"/>
          </p:nvPr>
        </p:nvSpPr>
        <p:spPr>
          <a:xfrm>
            <a:off x="4305300" y="6356350"/>
            <a:ext cx="533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765174" y="79468"/>
            <a:ext cx="7612063" cy="141763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800"/>
              <a:buFont typeface="Book Antiqua"/>
              <a:buNone/>
              <a:defRPr sz="4800" b="0" i="0" u="none" strike="noStrike" cap="none">
                <a:solidFill>
                  <a:schemeClr val="dk2"/>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765175" y="2070846"/>
            <a:ext cx="7612064" cy="4182035"/>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2000"/>
              </a:spcBef>
              <a:spcAft>
                <a:spcPts val="0"/>
              </a:spcAft>
              <a:buClr>
                <a:schemeClr val="lt1"/>
              </a:buClr>
              <a:buSzPts val="2400"/>
              <a:buFont typeface="Noto Sans Symbols"/>
              <a:buChar char="⚫"/>
              <a:defRPr sz="2400" b="0" i="0" u="none" strike="noStrike" cap="none">
                <a:solidFill>
                  <a:schemeClr val="lt1"/>
                </a:solidFill>
                <a:latin typeface="Book Antiqua"/>
                <a:ea typeface="Book Antiqua"/>
                <a:cs typeface="Book Antiqua"/>
                <a:sym typeface="Book Antiqua"/>
              </a:defRPr>
            </a:lvl1pPr>
            <a:lvl2pPr marL="914400" marR="0" lvl="1" indent="-368300" algn="l" rtl="0">
              <a:spcBef>
                <a:spcPts val="600"/>
              </a:spcBef>
              <a:spcAft>
                <a:spcPts val="0"/>
              </a:spcAft>
              <a:buClr>
                <a:schemeClr val="lt1"/>
              </a:buClr>
              <a:buSzPts val="2200"/>
              <a:buFont typeface="Noto Sans Symbols"/>
              <a:buChar char="⚫"/>
              <a:defRPr sz="2200" b="0" i="0" u="none" strike="noStrike" cap="none">
                <a:solidFill>
                  <a:schemeClr val="lt1"/>
                </a:solidFill>
                <a:latin typeface="Book Antiqua"/>
                <a:ea typeface="Book Antiqua"/>
                <a:cs typeface="Book Antiqua"/>
                <a:sym typeface="Book Antiqua"/>
              </a:defRPr>
            </a:lvl2pPr>
            <a:lvl3pPr marL="1371600" marR="0" lvl="2"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Book Antiqua"/>
                <a:ea typeface="Book Antiqua"/>
                <a:cs typeface="Book Antiqua"/>
                <a:sym typeface="Book Antiqu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Book Antiqua"/>
                <a:ea typeface="Book Antiqua"/>
                <a:cs typeface="Book Antiqua"/>
                <a:sym typeface="Book Antiqu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Book Antiqua"/>
                <a:ea typeface="Book Antiqua"/>
                <a:cs typeface="Book Antiqua"/>
                <a:sym typeface="Book Antiqu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12" name="Google Shape;12;p14"/>
          <p:cNvSpPr txBox="1">
            <a:spLocks noGrp="1"/>
          </p:cNvSpPr>
          <p:nvPr>
            <p:ph type="dt" idx="10"/>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3" name="Google Shape;13;p14"/>
          <p:cNvSpPr txBox="1">
            <a:spLocks noGrp="1"/>
          </p:cNvSpPr>
          <p:nvPr>
            <p:ph type="ftr" idx="11"/>
          </p:nvPr>
        </p:nvSpPr>
        <p:spPr>
          <a:xfrm>
            <a:off x="443753" y="6356350"/>
            <a:ext cx="2895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4" name="Google Shape;14;p14"/>
          <p:cNvSpPr txBox="1">
            <a:spLocks noGrp="1"/>
          </p:cNvSpPr>
          <p:nvPr>
            <p:ph type="sldNum" idx="12"/>
          </p:nvPr>
        </p:nvSpPr>
        <p:spPr>
          <a:xfrm>
            <a:off x="4305300" y="635635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Book Antiqua"/>
                <a:ea typeface="Book Antiqua"/>
                <a:cs typeface="Book Antiqua"/>
                <a:sym typeface="Book Antiqua"/>
              </a:defRPr>
            </a:lvl1pPr>
            <a:lvl2pPr marL="0" marR="0" lvl="1" indent="0" algn="ctr" rtl="0">
              <a:spcBef>
                <a:spcPts val="0"/>
              </a:spcBef>
              <a:buNone/>
              <a:defRPr sz="1200" b="0" i="0" u="none" strike="noStrike" cap="none">
                <a:solidFill>
                  <a:schemeClr val="lt1"/>
                </a:solidFill>
                <a:latin typeface="Book Antiqua"/>
                <a:ea typeface="Book Antiqua"/>
                <a:cs typeface="Book Antiqua"/>
                <a:sym typeface="Book Antiqua"/>
              </a:defRPr>
            </a:lvl2pPr>
            <a:lvl3pPr marL="0" marR="0" lvl="2" indent="0" algn="ctr" rtl="0">
              <a:spcBef>
                <a:spcPts val="0"/>
              </a:spcBef>
              <a:buNone/>
              <a:defRPr sz="1200" b="0" i="0" u="none" strike="noStrike" cap="none">
                <a:solidFill>
                  <a:schemeClr val="lt1"/>
                </a:solidFill>
                <a:latin typeface="Book Antiqua"/>
                <a:ea typeface="Book Antiqua"/>
                <a:cs typeface="Book Antiqua"/>
                <a:sym typeface="Book Antiqua"/>
              </a:defRPr>
            </a:lvl3pPr>
            <a:lvl4pPr marL="0" marR="0" lvl="3" indent="0" algn="ctr" rtl="0">
              <a:spcBef>
                <a:spcPts val="0"/>
              </a:spcBef>
              <a:buNone/>
              <a:defRPr sz="1200" b="0" i="0" u="none" strike="noStrike" cap="none">
                <a:solidFill>
                  <a:schemeClr val="lt1"/>
                </a:solidFill>
                <a:latin typeface="Book Antiqua"/>
                <a:ea typeface="Book Antiqua"/>
                <a:cs typeface="Book Antiqua"/>
                <a:sym typeface="Book Antiqua"/>
              </a:defRPr>
            </a:lvl4pPr>
            <a:lvl5pPr marL="0" marR="0" lvl="4" indent="0" algn="ctr" rtl="0">
              <a:spcBef>
                <a:spcPts val="0"/>
              </a:spcBef>
              <a:buNone/>
              <a:defRPr sz="1200" b="0" i="0" u="none" strike="noStrike" cap="none">
                <a:solidFill>
                  <a:schemeClr val="lt1"/>
                </a:solidFill>
                <a:latin typeface="Book Antiqua"/>
                <a:ea typeface="Book Antiqua"/>
                <a:cs typeface="Book Antiqua"/>
                <a:sym typeface="Book Antiqua"/>
              </a:defRPr>
            </a:lvl5pPr>
            <a:lvl6pPr marL="0" marR="0" lvl="5" indent="0" algn="ctr" rtl="0">
              <a:spcBef>
                <a:spcPts val="0"/>
              </a:spcBef>
              <a:buNone/>
              <a:defRPr sz="1200" b="0" i="0" u="none" strike="noStrike" cap="none">
                <a:solidFill>
                  <a:schemeClr val="lt1"/>
                </a:solidFill>
                <a:latin typeface="Book Antiqua"/>
                <a:ea typeface="Book Antiqua"/>
                <a:cs typeface="Book Antiqua"/>
                <a:sym typeface="Book Antiqua"/>
              </a:defRPr>
            </a:lvl6pPr>
            <a:lvl7pPr marL="0" marR="0" lvl="6" indent="0" algn="ctr" rtl="0">
              <a:spcBef>
                <a:spcPts val="0"/>
              </a:spcBef>
              <a:buNone/>
              <a:defRPr sz="1200" b="0" i="0" u="none" strike="noStrike" cap="none">
                <a:solidFill>
                  <a:schemeClr val="lt1"/>
                </a:solidFill>
                <a:latin typeface="Book Antiqua"/>
                <a:ea typeface="Book Antiqua"/>
                <a:cs typeface="Book Antiqua"/>
                <a:sym typeface="Book Antiqua"/>
              </a:defRPr>
            </a:lvl7pPr>
            <a:lvl8pPr marL="0" marR="0" lvl="7" indent="0" algn="ctr" rtl="0">
              <a:spcBef>
                <a:spcPts val="0"/>
              </a:spcBef>
              <a:buNone/>
              <a:defRPr sz="1200" b="0" i="0" u="none" strike="noStrike" cap="none">
                <a:solidFill>
                  <a:schemeClr val="lt1"/>
                </a:solidFill>
                <a:latin typeface="Book Antiqua"/>
                <a:ea typeface="Book Antiqua"/>
                <a:cs typeface="Book Antiqua"/>
                <a:sym typeface="Book Antiqua"/>
              </a:defRPr>
            </a:lvl8pPr>
            <a:lvl9pPr marL="0" marR="0" lvl="8" indent="0" algn="ctr" rtl="0">
              <a:spcBef>
                <a:spcPts val="0"/>
              </a:spcBef>
              <a:buNone/>
              <a:defRPr sz="1200" b="0" i="0" u="none" strike="noStrike" cap="none">
                <a:solidFill>
                  <a:schemeClr val="lt1"/>
                </a:solidFill>
                <a:latin typeface="Book Antiqua"/>
                <a:ea typeface="Book Antiqua"/>
                <a:cs typeface="Book Antiqua"/>
                <a:sym typeface="Book Antiqua"/>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kfarmland.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DD8busNgvjk?start=295&amp;feature=oembed"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 descr="aftc-round-color.pdf"/>
          <p:cNvPicPr preferRelativeResize="0"/>
          <p:nvPr/>
        </p:nvPicPr>
        <p:blipFill rotWithShape="1">
          <a:blip r:embed="rId3">
            <a:alphaModFix/>
          </a:blip>
          <a:srcRect/>
          <a:stretch/>
        </p:blipFill>
        <p:spPr>
          <a:xfrm>
            <a:off x="125183" y="137775"/>
            <a:ext cx="4109360" cy="4109360"/>
          </a:xfrm>
          <a:prstGeom prst="rect">
            <a:avLst/>
          </a:prstGeom>
          <a:noFill/>
          <a:ln>
            <a:noFill/>
          </a:ln>
        </p:spPr>
      </p:pic>
      <p:sp>
        <p:nvSpPr>
          <p:cNvPr id="102" name="Google Shape;102;p1"/>
          <p:cNvSpPr txBox="1">
            <a:spLocks noGrp="1"/>
          </p:cNvSpPr>
          <p:nvPr>
            <p:ph type="ctrTitle"/>
          </p:nvPr>
        </p:nvSpPr>
        <p:spPr>
          <a:xfrm>
            <a:off x="125175" y="4205075"/>
            <a:ext cx="8784900" cy="216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400"/>
              <a:buFont typeface="Book Antiqua"/>
              <a:buNone/>
            </a:pPr>
            <a:r>
              <a:rPr lang="en-US" sz="4500" b="1" i="1">
                <a:solidFill>
                  <a:srgbClr val="980000"/>
                </a:solidFill>
                <a:latin typeface="Times New Roman"/>
                <a:ea typeface="Times New Roman"/>
                <a:cs typeface="Times New Roman"/>
                <a:sym typeface="Times New Roman"/>
              </a:rPr>
              <a:t>Farmland Conservation: Interactions to Improve Salmon Habitat</a:t>
            </a:r>
            <a:endParaRPr sz="8200" b="1">
              <a:solidFill>
                <a:srgbClr val="98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3"/>
          <p:cNvSpPr txBox="1"/>
          <p:nvPr/>
        </p:nvSpPr>
        <p:spPr>
          <a:xfrm>
            <a:off x="495243" y="160639"/>
            <a:ext cx="7765200" cy="566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b="0" i="0" u="none" strike="noStrike" cap="none" dirty="0">
                <a:solidFill>
                  <a:schemeClr val="tx2"/>
                </a:solidFill>
                <a:latin typeface="Book Antiqua"/>
                <a:ea typeface="Book Antiqua"/>
                <a:cs typeface="Book Antiqua"/>
                <a:sym typeface="Book Antiqua"/>
              </a:rPr>
              <a:t>Questions?</a:t>
            </a:r>
            <a:endParaRPr dirty="0">
              <a:solidFill>
                <a:schemeClr val="tx2"/>
              </a:solidFill>
            </a:endParaRPr>
          </a:p>
          <a:p>
            <a:pPr marL="0" marR="0" lvl="0" indent="0" algn="ctr" rtl="0">
              <a:spcBef>
                <a:spcPts val="0"/>
              </a:spcBef>
              <a:spcAft>
                <a:spcPts val="0"/>
              </a:spcAft>
              <a:buNone/>
            </a:pPr>
            <a:endParaRPr sz="8800" b="0" i="0" u="none" strike="noStrike" cap="none" dirty="0">
              <a:solidFill>
                <a:schemeClr val="tx2"/>
              </a:solidFill>
              <a:latin typeface="Book Antiqua"/>
              <a:ea typeface="Book Antiqua"/>
              <a:cs typeface="Book Antiqua"/>
              <a:sym typeface="Book Antiqua"/>
            </a:endParaRPr>
          </a:p>
          <a:p>
            <a:pPr marL="0" marR="0" lvl="0" indent="0" algn="ctr" rtl="0">
              <a:spcBef>
                <a:spcPts val="0"/>
              </a:spcBef>
              <a:spcAft>
                <a:spcPts val="0"/>
              </a:spcAft>
              <a:buNone/>
            </a:pPr>
            <a:r>
              <a:rPr lang="en-US" sz="4800" b="0" i="0" u="none" strike="noStrike" cap="none" dirty="0">
                <a:solidFill>
                  <a:schemeClr val="tx2"/>
                </a:solidFill>
                <a:latin typeface="Book Antiqua"/>
                <a:ea typeface="Book Antiqua"/>
                <a:cs typeface="Book Antiqua"/>
                <a:sym typeface="Book Antiqua"/>
              </a:rPr>
              <a:t>(907) </a:t>
            </a:r>
            <a:r>
              <a:rPr lang="en-US" sz="4800" dirty="0">
                <a:solidFill>
                  <a:schemeClr val="tx2"/>
                </a:solidFill>
                <a:latin typeface="Book Antiqua"/>
                <a:ea typeface="Book Antiqua"/>
                <a:cs typeface="Book Antiqua"/>
                <a:sym typeface="Book Antiqua"/>
              </a:rPr>
              <a:t>390-9084</a:t>
            </a:r>
            <a:endParaRPr dirty="0">
              <a:solidFill>
                <a:schemeClr val="tx2"/>
              </a:solidFill>
            </a:endParaRPr>
          </a:p>
          <a:p>
            <a:pPr marL="0" marR="0" lvl="0" indent="0" algn="ctr" rtl="0">
              <a:spcBef>
                <a:spcPts val="0"/>
              </a:spcBef>
              <a:spcAft>
                <a:spcPts val="0"/>
              </a:spcAft>
              <a:buNone/>
            </a:pPr>
            <a:r>
              <a:rPr lang="en-US" sz="4200" dirty="0" err="1">
                <a:solidFill>
                  <a:schemeClr val="tx2"/>
                </a:solidFill>
                <a:latin typeface="Book Antiqua"/>
                <a:ea typeface="Book Antiqua"/>
                <a:cs typeface="Book Antiqua"/>
                <a:sym typeface="Book Antiqua"/>
              </a:rPr>
              <a:t>amyoconnor@akfarmland.com</a:t>
            </a:r>
            <a:endParaRPr sz="4200" b="0" i="0" u="none" strike="noStrike" cap="none" dirty="0">
              <a:solidFill>
                <a:schemeClr val="tx2"/>
              </a:solidFill>
              <a:latin typeface="Book Antiqua"/>
              <a:ea typeface="Book Antiqua"/>
              <a:cs typeface="Book Antiqua"/>
              <a:sym typeface="Book Antiqua"/>
            </a:endParaRPr>
          </a:p>
          <a:p>
            <a:pPr marL="0" marR="0" lvl="0" indent="0" algn="ctr" rtl="0">
              <a:spcBef>
                <a:spcPts val="0"/>
              </a:spcBef>
              <a:spcAft>
                <a:spcPts val="0"/>
              </a:spcAft>
              <a:buNone/>
            </a:pPr>
            <a:endParaRPr sz="4800" b="0" i="0" u="sng" strike="noStrike" cap="none" dirty="0">
              <a:solidFill>
                <a:schemeClr val="tx2"/>
              </a:solidFill>
              <a:latin typeface="Book Antiqua"/>
              <a:ea typeface="Book Antiqua"/>
              <a:cs typeface="Book Antiqua"/>
              <a:sym typeface="Book Antiqua"/>
              <a:hlinkClick r:id="rId3">
                <a:extLst>
                  <a:ext uri="{A12FA001-AC4F-418D-AE19-62706E023703}">
                    <ahyp:hlinkClr xmlns:ahyp="http://schemas.microsoft.com/office/drawing/2018/hyperlinkcolor" val="tx"/>
                  </a:ext>
                </a:extLst>
              </a:hlinkClick>
            </a:endParaRPr>
          </a:p>
          <a:p>
            <a:pPr marL="0" marR="0" lvl="0" indent="0" algn="ctr" rtl="0">
              <a:spcBef>
                <a:spcPts val="0"/>
              </a:spcBef>
              <a:spcAft>
                <a:spcPts val="0"/>
              </a:spcAft>
              <a:buNone/>
            </a:pPr>
            <a:r>
              <a:rPr lang="en-US" sz="4800" b="0" i="0" u="sng" strike="noStrike" cap="none" dirty="0">
                <a:solidFill>
                  <a:schemeClr val="tx2"/>
                </a:solidFill>
                <a:latin typeface="Book Antiqua"/>
                <a:ea typeface="Book Antiqua"/>
                <a:cs typeface="Book Antiqua"/>
                <a:sym typeface="Book Antiqua"/>
                <a:hlinkClick r:id="rId3">
                  <a:extLst>
                    <a:ext uri="{A12FA001-AC4F-418D-AE19-62706E023703}">
                      <ahyp:hlinkClr xmlns:ahyp="http://schemas.microsoft.com/office/drawing/2018/hyperlinkcolor" val="tx"/>
                    </a:ext>
                  </a:extLst>
                </a:hlinkClick>
              </a:rPr>
              <a:t>www.akfarmland.com</a:t>
            </a:r>
            <a:endParaRPr sz="4800" b="0" i="0" u="none" strike="noStrike" cap="none" dirty="0">
              <a:solidFill>
                <a:schemeClr val="tx2"/>
              </a:solidFill>
              <a:latin typeface="Book Antiqua"/>
              <a:ea typeface="Book Antiqua"/>
              <a:cs typeface="Book Antiqua"/>
              <a:sym typeface="Book Antiqua"/>
            </a:endParaRPr>
          </a:p>
        </p:txBody>
      </p:sp>
      <p:pic>
        <p:nvPicPr>
          <p:cNvPr id="154" name="Google Shape;154;p13" descr="aftc-round-color.pdf"/>
          <p:cNvPicPr preferRelativeResize="0"/>
          <p:nvPr/>
        </p:nvPicPr>
        <p:blipFill rotWithShape="1">
          <a:blip r:embed="rId4">
            <a:alphaModFix/>
          </a:blip>
          <a:srcRect/>
          <a:stretch/>
        </p:blipFill>
        <p:spPr>
          <a:xfrm>
            <a:off x="7510069" y="5224069"/>
            <a:ext cx="1633931" cy="16339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8bed0f17c5_0_1"/>
          <p:cNvSpPr txBox="1">
            <a:spLocks noGrp="1"/>
          </p:cNvSpPr>
          <p:nvPr>
            <p:ph type="title"/>
          </p:nvPr>
        </p:nvSpPr>
        <p:spPr>
          <a:xfrm>
            <a:off x="765174" y="79468"/>
            <a:ext cx="7612200" cy="1417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800"/>
              <a:buFont typeface="Book Antiqua"/>
              <a:buNone/>
            </a:pPr>
            <a:r>
              <a:rPr lang="en-US" b="1" dirty="0">
                <a:solidFill>
                  <a:srgbClr val="980000"/>
                </a:solidFill>
              </a:rPr>
              <a:t>Alaska Farmland Trust</a:t>
            </a:r>
            <a:endParaRPr b="1" dirty="0">
              <a:solidFill>
                <a:srgbClr val="980000"/>
              </a:solidFill>
            </a:endParaRPr>
          </a:p>
        </p:txBody>
      </p:sp>
      <p:sp>
        <p:nvSpPr>
          <p:cNvPr id="108" name="Google Shape;108;g18bed0f17c5_0_1"/>
          <p:cNvSpPr txBox="1"/>
          <p:nvPr/>
        </p:nvSpPr>
        <p:spPr>
          <a:xfrm>
            <a:off x="178828" y="2244896"/>
            <a:ext cx="8784900" cy="46131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2900" b="1" dirty="0">
                <a:solidFill>
                  <a:srgbClr val="FFF2CC"/>
                </a:solidFill>
                <a:latin typeface="Montserrat"/>
                <a:ea typeface="Montserrat"/>
                <a:cs typeface="Montserrat"/>
                <a:sym typeface="Montserrat"/>
              </a:rPr>
              <a:t>Envisions a future with thriving local food markets that will give Alaskans access to fresh, healthy food, and keep our farmers farming</a:t>
            </a:r>
            <a:endParaRPr sz="2450" b="1" dirty="0">
              <a:solidFill>
                <a:srgbClr val="FFF2CC"/>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3" descr="A group of people standing in front of a red sign&#10;&#10;Description automatically generated with medium confidence"/>
          <p:cNvPicPr preferRelativeResize="0"/>
          <p:nvPr/>
        </p:nvPicPr>
        <p:blipFill rotWithShape="1">
          <a:blip r:embed="rId3">
            <a:alphaModFix/>
          </a:blip>
          <a:srcRect b="8257"/>
          <a:stretch/>
        </p:blipFill>
        <p:spPr>
          <a:xfrm>
            <a:off x="20" y="10"/>
            <a:ext cx="9143980" cy="68579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8bed0f17c5_0_11"/>
          <p:cNvSpPr txBox="1"/>
          <p:nvPr/>
        </p:nvSpPr>
        <p:spPr>
          <a:xfrm>
            <a:off x="0" y="0"/>
            <a:ext cx="9144000" cy="624668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50" b="1" dirty="0">
                <a:solidFill>
                  <a:srgbClr val="980000"/>
                </a:solidFill>
                <a:latin typeface="Montserrat"/>
                <a:ea typeface="Montserrat"/>
                <a:cs typeface="Montserrat"/>
                <a:sym typeface="Montserrat"/>
              </a:rPr>
              <a:t>WHY WE SHOULD CARE ABOUT INCREASING OUR FOOD PRODUCTION: ADDRESSING FOOD SECURITY</a:t>
            </a:r>
            <a:endParaRPr sz="3250" b="1" dirty="0">
              <a:solidFill>
                <a:srgbClr val="980000"/>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endParaRPr sz="3250" b="1" dirty="0">
              <a:solidFill>
                <a:srgbClr val="980000"/>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US" sz="2550" b="1" dirty="0">
                <a:solidFill>
                  <a:srgbClr val="FFF2CC"/>
                </a:solidFill>
                <a:latin typeface="Montserrat"/>
                <a:ea typeface="Montserrat"/>
                <a:cs typeface="Montserrat"/>
                <a:sym typeface="Montserrat"/>
              </a:rPr>
              <a:t>One in five Alaskans is considered food insecure. Access to affordable, healthy foods is a challenge for many. </a:t>
            </a:r>
            <a:endParaRPr sz="2550" b="1" dirty="0">
              <a:solidFill>
                <a:srgbClr val="FFF2CC"/>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2550" b="1" dirty="0">
              <a:solidFill>
                <a:srgbClr val="FFF2CC"/>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US" sz="2550" b="1" dirty="0">
                <a:solidFill>
                  <a:srgbClr val="FFF2CC"/>
                </a:solidFill>
                <a:latin typeface="Montserrat"/>
                <a:ea typeface="Montserrat"/>
                <a:cs typeface="Montserrat"/>
                <a:sym typeface="Montserrat"/>
              </a:rPr>
              <a:t>Thankfully, farms still exist to provide reasonably priced, nutritious and fresh vegetables. </a:t>
            </a:r>
          </a:p>
          <a:p>
            <a:pPr marL="0" lvl="0" indent="0" algn="ctr" rtl="0">
              <a:lnSpc>
                <a:spcPct val="115000"/>
              </a:lnSpc>
              <a:spcBef>
                <a:spcPts val="0"/>
              </a:spcBef>
              <a:spcAft>
                <a:spcPts val="0"/>
              </a:spcAft>
              <a:buNone/>
            </a:pPr>
            <a:endParaRPr sz="2550" b="1" dirty="0">
              <a:solidFill>
                <a:srgbClr val="FFF2CC"/>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2550" b="1" dirty="0">
              <a:solidFill>
                <a:srgbClr val="FFF2CC"/>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2550" b="1" dirty="0">
              <a:solidFill>
                <a:srgbClr val="FFF2CC"/>
              </a:solidFill>
              <a:latin typeface="Montserrat"/>
              <a:ea typeface="Montserrat"/>
              <a:cs typeface="Montserrat"/>
              <a:sym typeface="Montserrat"/>
            </a:endParaRPr>
          </a:p>
        </p:txBody>
      </p:sp>
      <p:pic>
        <p:nvPicPr>
          <p:cNvPr id="3" name="Graphic 2" descr="Fish outline">
            <a:extLst>
              <a:ext uri="{FF2B5EF4-FFF2-40B4-BE49-F238E27FC236}">
                <a16:creationId xmlns:a16="http://schemas.microsoft.com/office/drawing/2014/main" id="{AFC6A584-B66F-BC26-2D30-23EB12D087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8899" y="5317450"/>
            <a:ext cx="1318162" cy="1318162"/>
          </a:xfrm>
          <a:prstGeom prst="rect">
            <a:avLst/>
          </a:prstGeom>
        </p:spPr>
      </p:pic>
      <p:pic>
        <p:nvPicPr>
          <p:cNvPr id="5" name="Graphic 4" descr="Barn outline">
            <a:extLst>
              <a:ext uri="{FF2B5EF4-FFF2-40B4-BE49-F238E27FC236}">
                <a16:creationId xmlns:a16="http://schemas.microsoft.com/office/drawing/2014/main" id="{89135438-B1E1-C188-9088-1A628C1451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90949" y="5368519"/>
            <a:ext cx="1042802" cy="1042802"/>
          </a:xfrm>
          <a:prstGeom prst="rect">
            <a:avLst/>
          </a:prstGeom>
        </p:spPr>
      </p:pic>
      <p:pic>
        <p:nvPicPr>
          <p:cNvPr id="7" name="Graphic 6" descr="Silo outline">
            <a:extLst>
              <a:ext uri="{FF2B5EF4-FFF2-40B4-BE49-F238E27FC236}">
                <a16:creationId xmlns:a16="http://schemas.microsoft.com/office/drawing/2014/main" id="{C44D910E-E2DB-983A-C890-31043EA15B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58392" y="5121233"/>
            <a:ext cx="1318162" cy="1318162"/>
          </a:xfrm>
          <a:prstGeom prst="rect">
            <a:avLst/>
          </a:prstGeom>
        </p:spPr>
      </p:pic>
      <p:pic>
        <p:nvPicPr>
          <p:cNvPr id="9" name="Graphic 8" descr="Grocery bag outline">
            <a:extLst>
              <a:ext uri="{FF2B5EF4-FFF2-40B4-BE49-F238E27FC236}">
                <a16:creationId xmlns:a16="http://schemas.microsoft.com/office/drawing/2014/main" id="{8FFC1A70-5406-EB9D-9720-AEF113BE25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82243" y="5117717"/>
            <a:ext cx="1211284" cy="12112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p:nvPr/>
        </p:nvSpPr>
        <p:spPr>
          <a:xfrm>
            <a:off x="642257" y="642257"/>
            <a:ext cx="7859400" cy="19395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i="0" u="none" strike="noStrike" cap="none">
                <a:solidFill>
                  <a:srgbClr val="980000"/>
                </a:solidFill>
                <a:latin typeface="Book Antiqua"/>
                <a:ea typeface="Book Antiqua"/>
                <a:cs typeface="Book Antiqua"/>
                <a:sym typeface="Book Antiqua"/>
              </a:rPr>
              <a:t>Farms in the Mat Su Borough are responsible for over ½ of the States agricultural production.</a:t>
            </a:r>
            <a:endParaRPr>
              <a:solidFill>
                <a:srgbClr val="980000"/>
              </a:solidFill>
            </a:endParaRPr>
          </a:p>
        </p:txBody>
      </p:sp>
      <p:sp>
        <p:nvSpPr>
          <p:cNvPr id="125" name="Google Shape;125;p5"/>
          <p:cNvSpPr txBox="1"/>
          <p:nvPr/>
        </p:nvSpPr>
        <p:spPr>
          <a:xfrm>
            <a:off x="642257" y="3272367"/>
            <a:ext cx="7859400" cy="2739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300" b="0" i="0" u="none" strike="noStrike" cap="none" dirty="0">
                <a:solidFill>
                  <a:srgbClr val="980000"/>
                </a:solidFill>
                <a:latin typeface="Book Antiqua"/>
                <a:ea typeface="Book Antiqua"/>
                <a:cs typeface="Book Antiqua"/>
                <a:sym typeface="Book Antiqua"/>
              </a:rPr>
              <a:t>The MSB has </a:t>
            </a:r>
            <a:r>
              <a:rPr lang="en-US" sz="4300" dirty="0">
                <a:solidFill>
                  <a:srgbClr val="980000"/>
                </a:solidFill>
                <a:latin typeface="Book Antiqua"/>
                <a:ea typeface="Book Antiqua"/>
                <a:cs typeface="Book Antiqua"/>
                <a:sym typeface="Book Antiqua"/>
              </a:rPr>
              <a:t>~16</a:t>
            </a:r>
            <a:r>
              <a:rPr lang="en-US" sz="4300" b="0" i="0" u="none" strike="noStrike" cap="none" dirty="0">
                <a:solidFill>
                  <a:srgbClr val="980000"/>
                </a:solidFill>
                <a:latin typeface="Book Antiqua"/>
                <a:ea typeface="Book Antiqua"/>
                <a:cs typeface="Book Antiqua"/>
                <a:sym typeface="Book Antiqua"/>
              </a:rPr>
              <a:t>% of the State’s population and yet in 2020 we built 43% of the new homes in the State </a:t>
            </a:r>
            <a:endParaRPr dirty="0">
              <a:solidFill>
                <a:srgbClr val="98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765174" y="79468"/>
            <a:ext cx="7612063" cy="14176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800"/>
              <a:buFont typeface="Book Antiqua"/>
              <a:buNone/>
            </a:pPr>
            <a:r>
              <a:rPr lang="en-US" b="1" dirty="0">
                <a:solidFill>
                  <a:srgbClr val="C00000"/>
                </a:solidFill>
              </a:rPr>
              <a:t>What is a </a:t>
            </a:r>
            <a:br>
              <a:rPr lang="en-US" b="1" dirty="0">
                <a:solidFill>
                  <a:srgbClr val="C00000"/>
                </a:solidFill>
              </a:rPr>
            </a:br>
            <a:r>
              <a:rPr lang="en-US" b="1" dirty="0">
                <a:solidFill>
                  <a:srgbClr val="C00000"/>
                </a:solidFill>
              </a:rPr>
              <a:t>Conservation Easement?</a:t>
            </a:r>
            <a:endParaRPr b="1" dirty="0">
              <a:solidFill>
                <a:srgbClr val="C00000"/>
              </a:solidFill>
            </a:endParaRPr>
          </a:p>
        </p:txBody>
      </p:sp>
      <p:sp>
        <p:nvSpPr>
          <p:cNvPr id="131" name="Google Shape;131;p7"/>
          <p:cNvSpPr txBox="1"/>
          <p:nvPr/>
        </p:nvSpPr>
        <p:spPr>
          <a:xfrm>
            <a:off x="206828" y="2070846"/>
            <a:ext cx="8784771" cy="4612983"/>
          </a:xfrm>
          <a:prstGeom prst="rect">
            <a:avLst/>
          </a:prstGeom>
          <a:noFill/>
          <a:ln>
            <a:noFill/>
          </a:ln>
        </p:spPr>
        <p:txBody>
          <a:bodyPr spcFirstLastPara="1" wrap="square" lIns="91425" tIns="45700" rIns="91425" bIns="45700" anchor="t" anchorCtr="0">
            <a:normAutofit fontScale="92500"/>
          </a:bodyPr>
          <a:lstStyle/>
          <a:p>
            <a:pPr marL="0" marR="0" lvl="0" indent="0" algn="ctr" rtl="0">
              <a:spcBef>
                <a:spcPts val="0"/>
              </a:spcBef>
              <a:spcAft>
                <a:spcPts val="0"/>
              </a:spcAft>
              <a:buNone/>
            </a:pPr>
            <a:r>
              <a:rPr lang="en-US" sz="3600" b="0" i="0" u="none" strike="noStrike" cap="none" dirty="0">
                <a:solidFill>
                  <a:schemeClr val="tx2"/>
                </a:solidFill>
                <a:latin typeface="Book Antiqua"/>
                <a:ea typeface="Book Antiqua"/>
                <a:cs typeface="Book Antiqua"/>
                <a:sym typeface="Book Antiqua"/>
              </a:rPr>
              <a:t>A </a:t>
            </a:r>
            <a:r>
              <a:rPr lang="en-US" sz="3600" b="1" i="0" u="none" strike="noStrike" cap="none" dirty="0">
                <a:solidFill>
                  <a:schemeClr val="tx2"/>
                </a:solidFill>
                <a:latin typeface="Book Antiqua"/>
                <a:ea typeface="Book Antiqua"/>
                <a:cs typeface="Book Antiqua"/>
                <a:sym typeface="Book Antiqua"/>
              </a:rPr>
              <a:t>conservation easement </a:t>
            </a:r>
            <a:r>
              <a:rPr lang="en-US" sz="3600" b="0" i="0" u="none" strike="noStrike" cap="none" dirty="0">
                <a:solidFill>
                  <a:schemeClr val="tx2"/>
                </a:solidFill>
                <a:latin typeface="Book Antiqua"/>
                <a:ea typeface="Book Antiqua"/>
                <a:cs typeface="Book Antiqua"/>
                <a:sym typeface="Book Antiqua"/>
              </a:rPr>
              <a:t>is a </a:t>
            </a:r>
            <a:r>
              <a:rPr lang="en-US" sz="3600" b="0" i="0" u="sng" strike="noStrike" cap="none" dirty="0">
                <a:solidFill>
                  <a:schemeClr val="tx2"/>
                </a:solidFill>
                <a:latin typeface="Book Antiqua"/>
                <a:ea typeface="Book Antiqua"/>
                <a:cs typeface="Book Antiqua"/>
                <a:sym typeface="Book Antiqua"/>
              </a:rPr>
              <a:t>voluntary</a:t>
            </a:r>
            <a:r>
              <a:rPr lang="en-US" sz="3600" b="0" i="0" u="none" strike="noStrike" cap="none" dirty="0">
                <a:solidFill>
                  <a:schemeClr val="tx2"/>
                </a:solidFill>
                <a:latin typeface="Book Antiqua"/>
                <a:ea typeface="Book Antiqua"/>
                <a:cs typeface="Book Antiqua"/>
                <a:sym typeface="Book Antiqua"/>
              </a:rPr>
              <a:t> legal agreement between a landowner and a land trust that </a:t>
            </a:r>
            <a:r>
              <a:rPr lang="en-US" sz="3600" b="0" i="1" u="none" strike="noStrike" cap="none" dirty="0">
                <a:solidFill>
                  <a:schemeClr val="tx2"/>
                </a:solidFill>
                <a:latin typeface="Book Antiqua"/>
                <a:ea typeface="Book Antiqua"/>
                <a:cs typeface="Book Antiqua"/>
                <a:sym typeface="Book Antiqua"/>
              </a:rPr>
              <a:t>permanently</a:t>
            </a:r>
            <a:r>
              <a:rPr lang="en-US" sz="3600" b="0" i="0" u="none" strike="noStrike" cap="none" dirty="0">
                <a:solidFill>
                  <a:schemeClr val="tx2"/>
                </a:solidFill>
                <a:latin typeface="Book Antiqua"/>
                <a:ea typeface="Book Antiqua"/>
                <a:cs typeface="Book Antiqua"/>
                <a:sym typeface="Book Antiqua"/>
              </a:rPr>
              <a:t> limits uses of the land in order to protect its conservation values. </a:t>
            </a:r>
          </a:p>
          <a:p>
            <a:pPr marL="0" marR="0" lvl="0" indent="0" algn="l" rtl="0">
              <a:spcBef>
                <a:spcPts val="0"/>
              </a:spcBef>
              <a:spcAft>
                <a:spcPts val="0"/>
              </a:spcAft>
              <a:buNone/>
            </a:pPr>
            <a:endParaRPr dirty="0">
              <a:solidFill>
                <a:schemeClr val="tx2"/>
              </a:solidFill>
            </a:endParaRPr>
          </a:p>
          <a:p>
            <a:pPr marL="0" marR="0" lvl="0" indent="0" algn="ctr" rtl="0">
              <a:spcBef>
                <a:spcPts val="600"/>
              </a:spcBef>
              <a:spcAft>
                <a:spcPts val="0"/>
              </a:spcAft>
              <a:buNone/>
            </a:pPr>
            <a:r>
              <a:rPr lang="en-US" sz="3600" b="0" i="0" u="none" strike="noStrike" cap="none" dirty="0">
                <a:solidFill>
                  <a:schemeClr val="tx2"/>
                </a:solidFill>
                <a:latin typeface="Book Antiqua"/>
                <a:ea typeface="Book Antiqua"/>
                <a:cs typeface="Book Antiqua"/>
                <a:sym typeface="Book Antiqua"/>
              </a:rPr>
              <a:t>Landowners retain many of their rights, including the right to own and use the land, sell it and  pass it on to their heirs.</a:t>
            </a:r>
            <a:br>
              <a:rPr lang="en-US" sz="2400" b="0" i="0" u="none" strike="noStrike" cap="none" dirty="0">
                <a:solidFill>
                  <a:schemeClr val="lt1"/>
                </a:solidFill>
                <a:latin typeface="Book Antiqua"/>
                <a:ea typeface="Book Antiqua"/>
                <a:cs typeface="Book Antiqua"/>
                <a:sym typeface="Book Antiqua"/>
              </a:rPr>
            </a:br>
            <a:endParaRPr sz="2400" b="0" i="0" u="none" strike="noStrike" cap="none" dirty="0">
              <a:solidFill>
                <a:schemeClr val="lt1"/>
              </a:solidFill>
              <a:latin typeface="Book Antiqua"/>
              <a:ea typeface="Book Antiqua"/>
              <a:cs typeface="Book Antiqua"/>
              <a:sym typeface="Book Antiqu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124950297bd_2_5"/>
          <p:cNvSpPr txBox="1">
            <a:spLocks noGrp="1"/>
          </p:cNvSpPr>
          <p:nvPr>
            <p:ph type="title"/>
          </p:nvPr>
        </p:nvSpPr>
        <p:spPr>
          <a:xfrm>
            <a:off x="765174" y="79468"/>
            <a:ext cx="7612200" cy="1417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2"/>
              </a:buClr>
              <a:buSzPct val="100000"/>
              <a:buFont typeface="Book Antiqua"/>
              <a:buNone/>
            </a:pPr>
            <a:r>
              <a:rPr lang="en-US" b="1" dirty="0">
                <a:solidFill>
                  <a:srgbClr val="C00000"/>
                </a:solidFill>
              </a:rPr>
              <a:t>What is an AGRICULTURAL</a:t>
            </a:r>
            <a:br>
              <a:rPr lang="en-US" b="1" dirty="0">
                <a:solidFill>
                  <a:srgbClr val="C00000"/>
                </a:solidFill>
              </a:rPr>
            </a:br>
            <a:r>
              <a:rPr lang="en-US" b="1" dirty="0">
                <a:solidFill>
                  <a:srgbClr val="C00000"/>
                </a:solidFill>
              </a:rPr>
              <a:t>Conservation Easement?</a:t>
            </a:r>
            <a:endParaRPr b="1" dirty="0">
              <a:solidFill>
                <a:srgbClr val="C00000"/>
              </a:solidFill>
            </a:endParaRPr>
          </a:p>
        </p:txBody>
      </p:sp>
      <p:sp>
        <p:nvSpPr>
          <p:cNvPr id="137" name="Google Shape;137;g124950297bd_2_5"/>
          <p:cNvSpPr txBox="1"/>
          <p:nvPr/>
        </p:nvSpPr>
        <p:spPr>
          <a:xfrm>
            <a:off x="206828" y="2070846"/>
            <a:ext cx="8784900" cy="46131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spcBef>
                <a:spcPts val="0"/>
              </a:spcBef>
              <a:spcAft>
                <a:spcPts val="0"/>
              </a:spcAft>
              <a:buNone/>
            </a:pPr>
            <a:r>
              <a:rPr lang="en-US" sz="3600" dirty="0">
                <a:solidFill>
                  <a:schemeClr val="tx2"/>
                </a:solidFill>
                <a:latin typeface="Book Antiqua"/>
                <a:ea typeface="Book Antiqua"/>
                <a:cs typeface="Book Antiqua"/>
                <a:sym typeface="Book Antiqua"/>
              </a:rPr>
              <a:t>A </a:t>
            </a:r>
            <a:r>
              <a:rPr lang="en-US" sz="3600" u="sng" dirty="0">
                <a:solidFill>
                  <a:schemeClr val="tx2"/>
                </a:solidFill>
                <a:latin typeface="Book Antiqua"/>
                <a:ea typeface="Book Antiqua"/>
                <a:cs typeface="Book Antiqua"/>
                <a:sym typeface="Book Antiqua"/>
              </a:rPr>
              <a:t>voluntary</a:t>
            </a:r>
            <a:r>
              <a:rPr lang="en-US" sz="3600" dirty="0">
                <a:solidFill>
                  <a:schemeClr val="tx2"/>
                </a:solidFill>
                <a:latin typeface="Book Antiqua"/>
                <a:ea typeface="Book Antiqua"/>
                <a:cs typeface="Book Antiqua"/>
                <a:sym typeface="Book Antiqua"/>
              </a:rPr>
              <a:t> legal agreement between a landowner and a land trust that </a:t>
            </a:r>
            <a:r>
              <a:rPr lang="en-US" sz="3600" i="1" dirty="0">
                <a:solidFill>
                  <a:schemeClr val="tx2"/>
                </a:solidFill>
                <a:latin typeface="Book Antiqua"/>
                <a:ea typeface="Book Antiqua"/>
                <a:cs typeface="Book Antiqua"/>
                <a:sym typeface="Book Antiqua"/>
              </a:rPr>
              <a:t>permanently</a:t>
            </a:r>
            <a:r>
              <a:rPr lang="en-US" sz="3600" dirty="0">
                <a:solidFill>
                  <a:schemeClr val="tx2"/>
                </a:solidFill>
                <a:latin typeface="Book Antiqua"/>
                <a:ea typeface="Book Antiqua"/>
                <a:cs typeface="Book Antiqua"/>
                <a:sym typeface="Book Antiqua"/>
              </a:rPr>
              <a:t> limits uses of the land in order to protect its agricultural values a</a:t>
            </a:r>
            <a:r>
              <a:rPr lang="en-US" sz="3600" b="0" i="0" u="none" strike="noStrike" cap="none" dirty="0">
                <a:solidFill>
                  <a:schemeClr val="tx2"/>
                </a:solidFill>
                <a:latin typeface="Book Antiqua"/>
                <a:ea typeface="Book Antiqua"/>
                <a:cs typeface="Book Antiqua"/>
                <a:sym typeface="Book Antiqua"/>
              </a:rPr>
              <a:t>nd requires continued agricultural use of the property.</a:t>
            </a:r>
            <a:endParaRPr sz="3600" b="0" i="0" u="none" strike="noStrike" cap="none" dirty="0">
              <a:solidFill>
                <a:schemeClr val="tx2"/>
              </a:solidFill>
              <a:latin typeface="Book Antiqua"/>
              <a:ea typeface="Book Antiqua"/>
              <a:cs typeface="Book Antiqua"/>
              <a:sym typeface="Book Antiqua"/>
            </a:endParaRPr>
          </a:p>
          <a:p>
            <a:pPr marL="0" lvl="0" indent="0" algn="l" rtl="0">
              <a:spcBef>
                <a:spcPts val="0"/>
              </a:spcBef>
              <a:spcAft>
                <a:spcPts val="0"/>
              </a:spcAft>
              <a:buNone/>
            </a:pPr>
            <a:endParaRPr sz="3600" dirty="0">
              <a:solidFill>
                <a:schemeClr val="tx2"/>
              </a:solidFill>
              <a:latin typeface="Book Antiqua"/>
              <a:ea typeface="Book Antiqua"/>
              <a:cs typeface="Book Antiqua"/>
              <a:sym typeface="Book Antiqua"/>
            </a:endParaRPr>
          </a:p>
          <a:p>
            <a:pPr marL="0" marR="0" lvl="0" indent="0" algn="ctr" rtl="0">
              <a:spcBef>
                <a:spcPts val="600"/>
              </a:spcBef>
              <a:spcAft>
                <a:spcPts val="0"/>
              </a:spcAft>
              <a:buNone/>
            </a:pPr>
            <a:r>
              <a:rPr lang="en-US" sz="3600" b="0" i="0" u="none" strike="noStrike" cap="none" dirty="0">
                <a:solidFill>
                  <a:schemeClr val="tx2"/>
                </a:solidFill>
                <a:latin typeface="Book Antiqua"/>
                <a:ea typeface="Book Antiqua"/>
                <a:cs typeface="Book Antiqua"/>
                <a:sym typeface="Book Antiqua"/>
              </a:rPr>
              <a:t>Landowners retain many of their rights, including the right to own and use the land, sell it and pass it on to their heirs</a:t>
            </a:r>
            <a:r>
              <a:rPr lang="en-US" sz="3600" b="0" i="0" u="none" strike="noStrike" cap="none" dirty="0">
                <a:solidFill>
                  <a:schemeClr val="lt1"/>
                </a:solidFill>
                <a:latin typeface="Book Antiqua"/>
                <a:ea typeface="Book Antiqua"/>
                <a:cs typeface="Book Antiqua"/>
                <a:sym typeface="Book Antiqua"/>
              </a:rPr>
              <a:t>.</a:t>
            </a:r>
            <a:br>
              <a:rPr lang="en-US" sz="2400" b="0" i="0" u="none" strike="noStrike" cap="none" dirty="0">
                <a:solidFill>
                  <a:schemeClr val="lt1"/>
                </a:solidFill>
                <a:latin typeface="Book Antiqua"/>
                <a:ea typeface="Book Antiqua"/>
                <a:cs typeface="Book Antiqua"/>
                <a:sym typeface="Book Antiqua"/>
              </a:rPr>
            </a:br>
            <a:endParaRPr sz="2400" b="0" i="0" u="none" strike="noStrike" cap="none" dirty="0">
              <a:solidFill>
                <a:schemeClr val="lt1"/>
              </a:solidFill>
              <a:latin typeface="Book Antiqua"/>
              <a:ea typeface="Book Antiqua"/>
              <a:cs typeface="Book Antiqua"/>
              <a:sym typeface="Book Antiqu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765900" y="551503"/>
            <a:ext cx="7612200" cy="11001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5400"/>
              <a:buFont typeface="Book Antiqua"/>
              <a:buNone/>
            </a:pPr>
            <a:r>
              <a:rPr lang="en-US" sz="5100" b="1" dirty="0">
                <a:solidFill>
                  <a:srgbClr val="980000"/>
                </a:solidFill>
              </a:rPr>
              <a:t>Protecting Agriculture improves salmon habitat</a:t>
            </a:r>
            <a:endParaRPr sz="4100" b="1" dirty="0">
              <a:solidFill>
                <a:srgbClr val="980000"/>
              </a:solidFill>
            </a:endParaRPr>
          </a:p>
        </p:txBody>
      </p:sp>
      <p:pic>
        <p:nvPicPr>
          <p:cNvPr id="3" name="Online Media 2">
            <a:hlinkClick r:id="" action="ppaction://media"/>
            <a:extLst>
              <a:ext uri="{FF2B5EF4-FFF2-40B4-BE49-F238E27FC236}">
                <a16:creationId xmlns:a16="http://schemas.microsoft.com/office/drawing/2014/main" id="{8EF8230C-7AD4-6097-F468-CE0898DD6AC7}"/>
              </a:ext>
            </a:extLst>
          </p:cNvPr>
          <p:cNvPicPr>
            <a:picLocks noRot="1" noChangeAspect="1"/>
          </p:cNvPicPr>
          <p:nvPr>
            <a:videoFile r:link="rId1"/>
          </p:nvPr>
        </p:nvPicPr>
        <p:blipFill>
          <a:blip r:embed="rId4"/>
          <a:stretch>
            <a:fillRect/>
          </a:stretch>
        </p:blipFill>
        <p:spPr>
          <a:xfrm>
            <a:off x="1900537" y="1481898"/>
            <a:ext cx="7825916" cy="44216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p:nvPr/>
        </p:nvSpPr>
        <p:spPr>
          <a:xfrm>
            <a:off x="363900" y="536400"/>
            <a:ext cx="8643900" cy="4708941"/>
          </a:xfrm>
          <a:prstGeom prst="rect">
            <a:avLst/>
          </a:prstGeom>
          <a:noFill/>
          <a:ln>
            <a:noFill/>
          </a:ln>
        </p:spPr>
        <p:txBody>
          <a:bodyPr spcFirstLastPara="1" wrap="square" lIns="91425" tIns="45700" rIns="91425" bIns="45700" anchor="t" anchorCtr="0">
            <a:spAutoFit/>
          </a:bodyPr>
          <a:lstStyle/>
          <a:p>
            <a:pPr marL="457200" marR="0" lvl="0" indent="0" algn="l" rtl="0">
              <a:lnSpc>
                <a:spcPct val="150000"/>
              </a:lnSpc>
              <a:spcBef>
                <a:spcPts val="0"/>
              </a:spcBef>
              <a:spcAft>
                <a:spcPts val="0"/>
              </a:spcAft>
              <a:buNone/>
            </a:pPr>
            <a:r>
              <a:rPr lang="en-US" sz="2400" b="1" dirty="0">
                <a:solidFill>
                  <a:schemeClr val="tx2"/>
                </a:solidFill>
                <a:latin typeface="Book Antiqua"/>
                <a:ea typeface="Book Antiqua"/>
                <a:cs typeface="Book Antiqua"/>
                <a:sym typeface="Book Antiqua"/>
              </a:rPr>
              <a:t>381 ACRES of Mat-</a:t>
            </a:r>
            <a:r>
              <a:rPr lang="en-US" sz="2400" b="1" dirty="0" err="1">
                <a:solidFill>
                  <a:schemeClr val="tx2"/>
                </a:solidFill>
                <a:latin typeface="Book Antiqua"/>
                <a:ea typeface="Book Antiqua"/>
                <a:cs typeface="Book Antiqua"/>
                <a:sym typeface="Book Antiqua"/>
              </a:rPr>
              <a:t>Su</a:t>
            </a:r>
            <a:r>
              <a:rPr lang="en-US" sz="2400" b="1" dirty="0">
                <a:solidFill>
                  <a:schemeClr val="tx2"/>
                </a:solidFill>
                <a:latin typeface="Book Antiqua"/>
                <a:ea typeface="Book Antiqua"/>
                <a:cs typeface="Book Antiqua"/>
                <a:sym typeface="Book Antiqua"/>
              </a:rPr>
              <a:t> Farmland Permanently Protected</a:t>
            </a:r>
            <a:endParaRPr sz="2400" b="1" dirty="0">
              <a:solidFill>
                <a:schemeClr val="tx2"/>
              </a:solidFill>
            </a:endParaRPr>
          </a:p>
          <a:p>
            <a:pPr marL="914400" marR="0" lvl="1" indent="-387350" algn="l" rtl="0">
              <a:lnSpc>
                <a:spcPct val="150000"/>
              </a:lnSpc>
              <a:spcBef>
                <a:spcPts val="0"/>
              </a:spcBef>
              <a:spcAft>
                <a:spcPts val="0"/>
              </a:spcAft>
              <a:buClr>
                <a:schemeClr val="lt1"/>
              </a:buClr>
              <a:buSzPts val="2500"/>
              <a:buFont typeface="Arial"/>
              <a:buChar char="○"/>
            </a:pPr>
            <a:r>
              <a:rPr lang="en-US" sz="2400" dirty="0">
                <a:solidFill>
                  <a:schemeClr val="tx2"/>
                </a:solidFill>
                <a:latin typeface="Book Antiqua"/>
                <a:ea typeface="Book Antiqua"/>
                <a:cs typeface="Book Antiqua"/>
                <a:sym typeface="Book Antiqua"/>
              </a:rPr>
              <a:t>Closing on ~90 acres in early 2023,</a:t>
            </a:r>
            <a:endParaRPr sz="2400" dirty="0">
              <a:solidFill>
                <a:schemeClr val="tx2"/>
              </a:solidFill>
              <a:latin typeface="Book Antiqua"/>
              <a:ea typeface="Book Antiqua"/>
              <a:cs typeface="Book Antiqua"/>
              <a:sym typeface="Book Antiqua"/>
            </a:endParaRPr>
          </a:p>
          <a:p>
            <a:pPr marL="914400" marR="0" lvl="1" indent="-387350" algn="l" rtl="0">
              <a:lnSpc>
                <a:spcPct val="150000"/>
              </a:lnSpc>
              <a:spcBef>
                <a:spcPts val="0"/>
              </a:spcBef>
              <a:spcAft>
                <a:spcPts val="0"/>
              </a:spcAft>
              <a:buClr>
                <a:schemeClr val="lt1"/>
              </a:buClr>
              <a:buSzPts val="2500"/>
              <a:buFont typeface="Book Antiqua"/>
              <a:buChar char="○"/>
            </a:pPr>
            <a:r>
              <a:rPr lang="en-US" sz="2400" dirty="0">
                <a:solidFill>
                  <a:schemeClr val="tx2"/>
                </a:solidFill>
                <a:latin typeface="Book Antiqua"/>
                <a:ea typeface="Book Antiqua"/>
                <a:cs typeface="Book Antiqua"/>
                <a:sym typeface="Book Antiqua"/>
              </a:rPr>
              <a:t>Currently working on 2 properties on the Spring System, one which borders the Matanuska River</a:t>
            </a:r>
            <a:endParaRPr sz="2400" dirty="0">
              <a:solidFill>
                <a:schemeClr val="tx2"/>
              </a:solidFill>
              <a:latin typeface="Book Antiqua"/>
              <a:ea typeface="Book Antiqua"/>
              <a:cs typeface="Book Antiqua"/>
              <a:sym typeface="Book Antiqua"/>
            </a:endParaRPr>
          </a:p>
          <a:p>
            <a:pPr marL="914400" marR="0" lvl="1" indent="-387350" algn="l" rtl="0">
              <a:lnSpc>
                <a:spcPct val="150000"/>
              </a:lnSpc>
              <a:spcBef>
                <a:spcPts val="0"/>
              </a:spcBef>
              <a:spcAft>
                <a:spcPts val="0"/>
              </a:spcAft>
              <a:buClr>
                <a:schemeClr val="lt1"/>
              </a:buClr>
              <a:buSzPts val="2500"/>
              <a:buFont typeface="Book Antiqua"/>
              <a:buChar char="○"/>
            </a:pPr>
            <a:r>
              <a:rPr lang="en-US" sz="2400" dirty="0">
                <a:solidFill>
                  <a:schemeClr val="tx2"/>
                </a:solidFill>
                <a:latin typeface="Book Antiqua"/>
                <a:ea typeface="Book Antiqua"/>
                <a:cs typeface="Book Antiqua"/>
                <a:sym typeface="Book Antiqua"/>
              </a:rPr>
              <a:t>Initial phases of a property in Soldotna, with a salmon stream that runs through the fields</a:t>
            </a:r>
            <a:endParaRPr sz="2400" dirty="0">
              <a:solidFill>
                <a:schemeClr val="tx2"/>
              </a:solidFill>
              <a:latin typeface="Book Antiqua"/>
              <a:ea typeface="Book Antiqua"/>
              <a:cs typeface="Book Antiqua"/>
              <a:sym typeface="Book Antiqua"/>
            </a:endParaRPr>
          </a:p>
          <a:p>
            <a:pPr marL="914400" marR="0" lvl="0" indent="0" algn="l" rtl="0">
              <a:lnSpc>
                <a:spcPct val="150000"/>
              </a:lnSpc>
              <a:spcBef>
                <a:spcPts val="0"/>
              </a:spcBef>
              <a:spcAft>
                <a:spcPts val="0"/>
              </a:spcAft>
              <a:buNone/>
            </a:pPr>
            <a:endParaRPr sz="2400" dirty="0">
              <a:solidFill>
                <a:schemeClr val="tx2"/>
              </a:solidFill>
              <a:latin typeface="Book Antiqua"/>
              <a:ea typeface="Book Antiqua"/>
              <a:cs typeface="Book Antiqua"/>
              <a:sym typeface="Book Antiqua"/>
            </a:endParaRPr>
          </a:p>
          <a:p>
            <a:pPr marL="285750" marR="0" lvl="0" indent="-304800" algn="ctr" rtl="0">
              <a:lnSpc>
                <a:spcPct val="100000"/>
              </a:lnSpc>
              <a:spcBef>
                <a:spcPts val="0"/>
              </a:spcBef>
              <a:spcAft>
                <a:spcPts val="0"/>
              </a:spcAft>
              <a:buClr>
                <a:schemeClr val="lt1"/>
              </a:buClr>
              <a:buSzPts val="4800"/>
              <a:buFont typeface="Arial"/>
              <a:buChar char="•"/>
            </a:pPr>
            <a:r>
              <a:rPr lang="en-US" sz="2400" b="0" i="0" u="none" strike="noStrike" cap="none" dirty="0">
                <a:solidFill>
                  <a:schemeClr val="tx2"/>
                </a:solidFill>
                <a:latin typeface="Book Antiqua"/>
                <a:ea typeface="Book Antiqua"/>
                <a:cs typeface="Book Antiqua"/>
                <a:sym typeface="Book Antiqua"/>
              </a:rPr>
              <a:t> </a:t>
            </a:r>
            <a:r>
              <a:rPr lang="en-US" sz="2400" dirty="0">
                <a:solidFill>
                  <a:schemeClr val="tx2"/>
                </a:solidFill>
                <a:latin typeface="Book Antiqua"/>
                <a:ea typeface="Book Antiqua"/>
                <a:cs typeface="Book Antiqua"/>
                <a:sym typeface="Book Antiqua"/>
              </a:rPr>
              <a:t>Provide facilitation for the UAF Experimental farm gravel extraction project </a:t>
            </a:r>
            <a:endParaRPr sz="2400" dirty="0">
              <a:solidFill>
                <a:schemeClr val="tx2"/>
              </a:solidFill>
            </a:endParaRPr>
          </a:p>
        </p:txBody>
      </p:sp>
    </p:spTree>
  </p:cSld>
  <p:clrMapOvr>
    <a:masterClrMapping/>
  </p:clrMapOvr>
</p:sld>
</file>

<file path=ppt/theme/theme1.xml><?xml version="1.0" encoding="utf-8"?>
<a:theme xmlns:a="http://schemas.openxmlformats.org/drawingml/2006/main" name="Habitat">
  <a:themeElements>
    <a:clrScheme name="Habitat">
      <a:dk1>
        <a:srgbClr val="000000"/>
      </a:dk1>
      <a:lt1>
        <a:srgbClr val="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423</Words>
  <Application>Microsoft Office PowerPoint</Application>
  <PresentationFormat>On-screen Show (4:3)</PresentationFormat>
  <Paragraphs>34</Paragraphs>
  <Slides>10</Slides>
  <Notes>10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Montserrat</vt:lpstr>
      <vt:lpstr>Noto Sans Symbols</vt:lpstr>
      <vt:lpstr>Times New Roman</vt:lpstr>
      <vt:lpstr>Calibri</vt:lpstr>
      <vt:lpstr>Arial</vt:lpstr>
      <vt:lpstr>Book Antiqua</vt:lpstr>
      <vt:lpstr>Habitat</vt:lpstr>
      <vt:lpstr>Farmland Conservation: Interactions to Improve Salmon Habitat</vt:lpstr>
      <vt:lpstr>Alaska Farmland Trust</vt:lpstr>
      <vt:lpstr>PowerPoint Presentation</vt:lpstr>
      <vt:lpstr>PowerPoint Presentation</vt:lpstr>
      <vt:lpstr>PowerPoint Presentation</vt:lpstr>
      <vt:lpstr>What is a  Conservation Easement?</vt:lpstr>
      <vt:lpstr>What is an AGRICULTURAL Conservation Easement?</vt:lpstr>
      <vt:lpstr>Protecting Agriculture improves salmon habitat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Farmland Conservation: Interactions to Improve Salmon Habitat</dc:title>
  <dc:creator>Admin</dc:creator>
  <cp:lastModifiedBy>Rick Miller</cp:lastModifiedBy>
  <cp:revision>4</cp:revision>
  <cp:lastPrinted>2022-11-14T18:31:08Z</cp:lastPrinted>
  <dcterms:created xsi:type="dcterms:W3CDTF">2020-11-07T19:23:24Z</dcterms:created>
  <dcterms:modified xsi:type="dcterms:W3CDTF">2022-11-14T20:51:33Z</dcterms:modified>
</cp:coreProperties>
</file>